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charts/chart3.xml" ContentType="application/vnd.openxmlformats-officedocument.drawingml.chart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4"/>
  </p:notesMasterIdLst>
  <p:sldIdLst>
    <p:sldId id="263" r:id="rId2"/>
    <p:sldId id="363" r:id="rId3"/>
    <p:sldId id="364" r:id="rId4"/>
    <p:sldId id="375" r:id="rId5"/>
    <p:sldId id="257" r:id="rId6"/>
    <p:sldId id="256" r:id="rId7"/>
    <p:sldId id="374" r:id="rId8"/>
    <p:sldId id="259" r:id="rId9"/>
    <p:sldId id="366" r:id="rId10"/>
    <p:sldId id="268" r:id="rId11"/>
    <p:sldId id="350" r:id="rId12"/>
    <p:sldId id="355" r:id="rId13"/>
    <p:sldId id="356" r:id="rId14"/>
    <p:sldId id="379" r:id="rId15"/>
    <p:sldId id="380" r:id="rId16"/>
    <p:sldId id="358" r:id="rId17"/>
    <p:sldId id="369" r:id="rId18"/>
    <p:sldId id="370" r:id="rId19"/>
    <p:sldId id="381" r:id="rId20"/>
    <p:sldId id="371" r:id="rId21"/>
    <p:sldId id="372" r:id="rId22"/>
    <p:sldId id="382" r:id="rId23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/>
              <a:t>Безвозмездные поступления</a:t>
            </a:r>
          </a:p>
        </c:rich>
      </c:tx>
      <c:layout/>
    </c:title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3119,8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2669,5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220,2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3119.8</c:v>
                </c:pt>
                <c:pt idx="1">
                  <c:v>2669.5</c:v>
                </c:pt>
                <c:pt idx="2">
                  <c:v>220.2</c:v>
                </c:pt>
                <c:pt idx="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shape val="box"/>
        <c:axId val="150818816"/>
        <c:axId val="150820736"/>
        <c:axId val="0"/>
      </c:bar3DChart>
      <c:catAx>
        <c:axId val="150818816"/>
        <c:scaling>
          <c:orientation val="minMax"/>
        </c:scaling>
        <c:axPos val="b"/>
        <c:majorTickMark val="none"/>
        <c:tickLblPos val="nextTo"/>
        <c:crossAx val="150820736"/>
        <c:crosses val="autoZero"/>
        <c:auto val="1"/>
        <c:lblAlgn val="ctr"/>
        <c:lblOffset val="100"/>
      </c:catAx>
      <c:valAx>
        <c:axId val="150820736"/>
        <c:scaling>
          <c:orientation val="minMax"/>
        </c:scaling>
        <c:delete val="1"/>
        <c:axPos val="l"/>
        <c:numFmt formatCode="General" sourceLinked="1"/>
        <c:tickLblPos val="none"/>
        <c:crossAx val="1508188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</a:t>
            </a:r>
            <a:r>
              <a:rPr lang="ru-RU" sz="2000" b="0" dirty="0" smtClean="0"/>
              <a:t>социальную</a:t>
            </a:r>
            <a:r>
              <a:rPr lang="ru-RU" sz="2000" b="0" baseline="0" dirty="0" smtClean="0"/>
              <a:t> поддержку граждан</a:t>
            </a:r>
            <a:r>
              <a:rPr lang="ru-RU" sz="2000" b="0" dirty="0" smtClean="0"/>
              <a:t> </a:t>
            </a:r>
            <a:r>
              <a:rPr lang="ru-RU" sz="2000" b="0" dirty="0"/>
              <a:t>(тыс</a:t>
            </a:r>
            <a:r>
              <a:rPr lang="ru-RU" sz="2000" b="0" dirty="0" smtClean="0"/>
              <a:t>. руб</a:t>
            </a:r>
            <a:r>
              <a:rPr lang="ru-RU" sz="2000" b="0" dirty="0"/>
              <a:t>.)</a:t>
            </a:r>
          </a:p>
        </c:rich>
      </c:tx>
      <c:layout>
        <c:manualLayout>
          <c:xMode val="edge"/>
          <c:yMode val="edge"/>
          <c:x val="0.15501009906003174"/>
          <c:y val="0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социальную поддержку граждан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Лист1!$A$2:$A$4</c:f>
              <c:strCache>
                <c:ptCount val="3"/>
                <c:pt idx="0">
                  <c:v>2021 год - 217,6</c:v>
                </c:pt>
                <c:pt idx="1">
                  <c:v>2022 год -226,3</c:v>
                </c:pt>
                <c:pt idx="2">
                  <c:v>2023 год - 235,3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217.6</c:v>
                </c:pt>
                <c:pt idx="1">
                  <c:v>226.3</c:v>
                </c:pt>
                <c:pt idx="2">
                  <c:v>235.3</c:v>
                </c:pt>
              </c:numCache>
            </c:numRef>
          </c:val>
        </c:ser>
        <c:shape val="pyramid"/>
        <c:axId val="117191424"/>
        <c:axId val="117192960"/>
        <c:axId val="0"/>
      </c:bar3DChart>
      <c:catAx>
        <c:axId val="117191424"/>
        <c:scaling>
          <c:orientation val="minMax"/>
        </c:scaling>
        <c:axPos val="b"/>
        <c:tickLblPos val="nextTo"/>
        <c:crossAx val="117192960"/>
        <c:crosses val="autoZero"/>
        <c:auto val="1"/>
        <c:lblAlgn val="ctr"/>
        <c:lblOffset val="100"/>
      </c:catAx>
      <c:valAx>
        <c:axId val="117192960"/>
        <c:scaling>
          <c:orientation val="minMax"/>
        </c:scaling>
        <c:axPos val="l"/>
        <c:majorGridlines/>
        <c:numFmt formatCode="General" sourceLinked="1"/>
        <c:tickLblPos val="nextTo"/>
        <c:crossAx val="117191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68621883542991"/>
          <c:y val="0.21108648334848568"/>
          <c:w val="0.3140455186157286"/>
          <c:h val="0.17047522000926371"/>
        </c:manualLayout>
      </c:layout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8384609183050463E-2"/>
          <c:y val="2.6844443754615612E-2"/>
          <c:w val="0.90664274765930664"/>
          <c:h val="0.855385962017292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FF0066"/>
              </a:solidFill>
            </c:spPr>
          </c:dPt>
          <c:dPt>
            <c:idx val="2"/>
            <c:spPr>
              <a:solidFill>
                <a:srgbClr val="FF0066"/>
              </a:solidFill>
            </c:spPr>
          </c:dPt>
          <c:dLbls>
            <c:dLbl>
              <c:idx val="0"/>
              <c:layout>
                <c:manualLayout>
                  <c:x val="2.7770267413748662E-2"/>
                  <c:y val="-5.446698732820573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416,7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3294057473697952E-2"/>
                  <c:y val="-4.40923230752142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20,0</a:t>
                    </a:r>
                  </a:p>
                  <a:p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294117762726493E-2"/>
                  <c:y val="-6.743531764444478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20,0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2021 год 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416.7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</c:ser>
        <c:shape val="cylinder"/>
        <c:axId val="58208256"/>
        <c:axId val="58209792"/>
        <c:axId val="0"/>
      </c:bar3DChart>
      <c:catAx>
        <c:axId val="582082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209792"/>
        <c:crosses val="autoZero"/>
        <c:auto val="1"/>
        <c:lblAlgn val="ctr"/>
        <c:lblOffset val="100"/>
      </c:catAx>
      <c:valAx>
        <c:axId val="582097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2082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Грушево-Дубовского сельского поселения Белокалитвинского района на 2021 год и на плановый период 2022 и 2023 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Грушево-Дубовского сельского поселения на 2021 – 2023 годы 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Грушево-Дубовского сельского поселения на 2021 – 2023 годы (Постановление Администрации Грушево-Дубовского сельского поселения от 18.11.2020 № 60 )</a:t>
          </a:r>
          <a:endParaRPr lang="ru-RU" sz="1600" dirty="0">
            <a:solidFill>
              <a:schemeClr val="accent5">
                <a:lumMod val="75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Грушево-Дубовского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5865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</a:gradFill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2021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13,5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2022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14,0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14,5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243ED3D-0811-4FEE-955C-0C5A88212365}" type="pres">
      <dgm:prSet presAssocID="{2B2F1B64-61FA-465F-9D27-BDD5A2DB661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5E8B3C-0D25-4ED1-B4E8-667752DD4663}" type="pres">
      <dgm:prSet presAssocID="{2B2F1B64-61FA-465F-9D27-BDD5A2DB6610}" presName="arrow" presStyleLbl="bgShp" presStyleIdx="0" presStyleCnt="1"/>
      <dgm:spPr/>
    </dgm:pt>
    <dgm:pt modelId="{C28657FA-0A4C-4405-B38D-7D58C2BB06A5}" type="pres">
      <dgm:prSet presAssocID="{2B2F1B64-61FA-465F-9D27-BDD5A2DB6610}" presName="arrowDiagram3" presStyleCnt="0"/>
      <dgm:spPr/>
    </dgm:pt>
    <dgm:pt modelId="{F2813CED-9D25-4F87-9F11-3259C584B7D3}" type="pres">
      <dgm:prSet presAssocID="{659EC2E2-881B-4591-BDFC-7ACD9F72F001}" presName="bullet3a" presStyleLbl="node1" presStyleIdx="0" presStyleCnt="3"/>
      <dgm:spPr/>
    </dgm:pt>
    <dgm:pt modelId="{8E4DCD57-D414-467D-BB6D-98E6BF524B35}" type="pres">
      <dgm:prSet presAssocID="{659EC2E2-881B-4591-BDFC-7ACD9F72F001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D45A9-F63C-4C2B-A072-8F5744AB474A}" type="pres">
      <dgm:prSet presAssocID="{561938C8-8BF0-4ECC-A8F4-1F3E91B8DE9F}" presName="bullet3b" presStyleLbl="node1" presStyleIdx="1" presStyleCnt="3"/>
      <dgm:spPr/>
    </dgm:pt>
    <dgm:pt modelId="{6F2C3CEE-E1D7-4991-8F1B-0CBB70C1426D}" type="pres">
      <dgm:prSet presAssocID="{561938C8-8BF0-4ECC-A8F4-1F3E91B8DE9F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F5A89-6772-49FA-BBFE-511DD20F22D4}" type="pres">
      <dgm:prSet presAssocID="{3FA49182-0E62-4F43-8ED6-6C8538664800}" presName="bullet3c" presStyleLbl="node1" presStyleIdx="2" presStyleCnt="3"/>
      <dgm:spPr/>
    </dgm:pt>
    <dgm:pt modelId="{57338916-0375-491A-A3BA-811D8BEC166F}" type="pres">
      <dgm:prSet presAssocID="{3FA49182-0E62-4F43-8ED6-6C8538664800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44AD28-D964-4B21-8346-A1873CBF1F02}" type="presOf" srcId="{24A6B485-2543-4C2F-AFB1-181848B503F3}" destId="{6F2C3CEE-E1D7-4991-8F1B-0CBB70C1426D}" srcOrd="0" destOrd="1" presId="urn:microsoft.com/office/officeart/2005/8/layout/arrow2"/>
    <dgm:cxn modelId="{56A810AD-EA47-4046-A467-C5437A8FB58E}" type="presOf" srcId="{3FA49182-0E62-4F43-8ED6-6C8538664800}" destId="{57338916-0375-491A-A3BA-811D8BEC166F}" srcOrd="0" destOrd="0" presId="urn:microsoft.com/office/officeart/2005/8/layout/arrow2"/>
    <dgm:cxn modelId="{86E314DD-CD8C-4710-921E-91DBDEFA0A1B}" type="presOf" srcId="{036741CA-8D48-4CA6-B4E0-108C9665AD7C}" destId="{8E4DCD57-D414-467D-BB6D-98E6BF524B35}" srcOrd="0" destOrd="1" presId="urn:microsoft.com/office/officeart/2005/8/layout/arrow2"/>
    <dgm:cxn modelId="{55C42221-80B4-403A-A4C6-735AA7C50902}" type="presOf" srcId="{659EC2E2-881B-4591-BDFC-7ACD9F72F001}" destId="{8E4DCD57-D414-467D-BB6D-98E6BF524B35}" srcOrd="0" destOrd="0" presId="urn:microsoft.com/office/officeart/2005/8/layout/arrow2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C675F359-C26C-4F09-AD6C-355DF16AAC6C}" type="presOf" srcId="{561938C8-8BF0-4ECC-A8F4-1F3E91B8DE9F}" destId="{6F2C3CEE-E1D7-4991-8F1B-0CBB70C1426D}" srcOrd="0" destOrd="0" presId="urn:microsoft.com/office/officeart/2005/8/layout/arrow2"/>
    <dgm:cxn modelId="{B45B0070-47B1-4C1C-989B-0425DC967453}" type="presOf" srcId="{2B2F1B64-61FA-465F-9D27-BDD5A2DB6610}" destId="{9243ED3D-0811-4FEE-955C-0C5A88212365}" srcOrd="0" destOrd="0" presId="urn:microsoft.com/office/officeart/2005/8/layout/arrow2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107965C4-BCD6-4CA4-9DA3-338FACA6EC55}" type="presOf" srcId="{DFACA0AE-E3C1-4D11-8249-7BDBF39D3B99}" destId="{57338916-0375-491A-A3BA-811D8BEC166F}" srcOrd="0" destOrd="1" presId="urn:microsoft.com/office/officeart/2005/8/layout/arrow2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55679D19-F5C0-44B0-BA62-129613829519}" type="presParOf" srcId="{9243ED3D-0811-4FEE-955C-0C5A88212365}" destId="{3C5E8B3C-0D25-4ED1-B4E8-667752DD4663}" srcOrd="0" destOrd="0" presId="urn:microsoft.com/office/officeart/2005/8/layout/arrow2"/>
    <dgm:cxn modelId="{0F9CE403-4580-4CCA-BFA5-2CF18475F96A}" type="presParOf" srcId="{9243ED3D-0811-4FEE-955C-0C5A88212365}" destId="{C28657FA-0A4C-4405-B38D-7D58C2BB06A5}" srcOrd="1" destOrd="0" presId="urn:microsoft.com/office/officeart/2005/8/layout/arrow2"/>
    <dgm:cxn modelId="{DAE74BE9-F20C-4E05-BA6C-3F1864424C5C}" type="presParOf" srcId="{C28657FA-0A4C-4405-B38D-7D58C2BB06A5}" destId="{F2813CED-9D25-4F87-9F11-3259C584B7D3}" srcOrd="0" destOrd="0" presId="urn:microsoft.com/office/officeart/2005/8/layout/arrow2"/>
    <dgm:cxn modelId="{A9C6DADC-214D-4742-B172-D4E30D299FCF}" type="presParOf" srcId="{C28657FA-0A4C-4405-B38D-7D58C2BB06A5}" destId="{8E4DCD57-D414-467D-BB6D-98E6BF524B35}" srcOrd="1" destOrd="0" presId="urn:microsoft.com/office/officeart/2005/8/layout/arrow2"/>
    <dgm:cxn modelId="{304944FA-A2ED-46F5-996E-CBBE56C1A94E}" type="presParOf" srcId="{C28657FA-0A4C-4405-B38D-7D58C2BB06A5}" destId="{73AD45A9-F63C-4C2B-A072-8F5744AB474A}" srcOrd="2" destOrd="0" presId="urn:microsoft.com/office/officeart/2005/8/layout/arrow2"/>
    <dgm:cxn modelId="{0A6C73EB-A16F-45F7-A8F0-6785FA9D76B1}" type="presParOf" srcId="{C28657FA-0A4C-4405-B38D-7D58C2BB06A5}" destId="{6F2C3CEE-E1D7-4991-8F1B-0CBB70C1426D}" srcOrd="3" destOrd="0" presId="urn:microsoft.com/office/officeart/2005/8/layout/arrow2"/>
    <dgm:cxn modelId="{D9B17CB0-C375-484F-97B3-52EE59E38CB9}" type="presParOf" srcId="{C28657FA-0A4C-4405-B38D-7D58C2BB06A5}" destId="{C5EF5A89-6772-49FA-BBFE-511DD20F22D4}" srcOrd="4" destOrd="0" presId="urn:microsoft.com/office/officeart/2005/8/layout/arrow2"/>
    <dgm:cxn modelId="{4FBEEA75-6A00-4F1B-ACA6-0884FFDCCB86}" type="presParOf" srcId="{C28657FA-0A4C-4405-B38D-7D58C2BB06A5}" destId="{57338916-0375-491A-A3BA-811D8BEC166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2021 </a:t>
          </a:r>
          <a:endParaRPr lang="ru-RU" sz="4000" dirty="0"/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ru-RU" sz="2400" dirty="0" smtClean="0"/>
            <a:t>77,0 тыс. рублей</a:t>
          </a:r>
          <a:endParaRPr lang="ru-RU" sz="2400" dirty="0"/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2022</a:t>
          </a:r>
          <a:endParaRPr lang="ru-RU" sz="4000" dirty="0"/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0,0 тыс. рублей</a:t>
          </a:r>
          <a:endParaRPr lang="ru-RU" dirty="0"/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2023</a:t>
          </a:r>
          <a:endParaRPr lang="ru-RU" sz="4000" dirty="0"/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400" dirty="0" smtClean="0"/>
            <a:t>0,0 тыс.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4218" custLinFactNeighborY="20561"/>
      <dgm:spPr/>
      <dgm:t>
        <a:bodyPr/>
        <a:lstStyle/>
        <a:p>
          <a:endParaRPr lang="ru-RU"/>
        </a:p>
      </dgm:t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 custLinFactNeighborX="2559" custLinFactNeighborY="2417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/>
      <dgm:spPr/>
      <dgm:t>
        <a:bodyPr/>
        <a:lstStyle/>
        <a:p>
          <a:endParaRPr lang="ru-RU"/>
        </a:p>
      </dgm:t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  <dgm:t>
        <a:bodyPr/>
        <a:lstStyle/>
        <a:p>
          <a:endParaRPr lang="ru-RU"/>
        </a:p>
      </dgm:t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2021</a:t>
          </a:r>
          <a:r>
            <a:rPr lang="ru-RU" sz="3500" dirty="0" smtClean="0"/>
            <a:t> </a:t>
          </a:r>
          <a:r>
            <a:rPr lang="ru-RU" sz="1800" dirty="0" smtClean="0"/>
            <a:t>год – 4978,0</a:t>
          </a:r>
          <a:r>
            <a:rPr lang="ru-RU" sz="1600" dirty="0" smtClean="0"/>
            <a:t> 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2022 год – 4831,0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2023 год – 5006,7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2021</a:t>
          </a:r>
          <a:r>
            <a:rPr lang="ru-RU" sz="3500" dirty="0" smtClean="0"/>
            <a:t> </a:t>
          </a:r>
          <a:r>
            <a:rPr lang="ru-RU" sz="1800" dirty="0" smtClean="0"/>
            <a:t>год – 40,0</a:t>
          </a:r>
          <a:r>
            <a:rPr lang="ru-RU" sz="1600" dirty="0" smtClean="0"/>
            <a:t> 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2022 год – 0,0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2023 год – 0,0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AB9A8AE9-023F-4E48-B209-1A627A6F3A3A}" type="pres">
      <dgm:prSet presAssocID="{3794B4EC-D911-4E82-A0D4-CC29DAED444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1D22C3F-7EAB-4CF4-94C1-BE81AE6B70FA}" type="pres">
      <dgm:prSet presAssocID="{C1980D1C-F0F9-4935-976D-025144BC8E3F}" presName="circle1" presStyleLbl="node1" presStyleIdx="0" presStyleCnt="3"/>
      <dgm:spPr/>
    </dgm:pt>
    <dgm:pt modelId="{677EB170-70FB-498A-835E-9CEB0A27213B}" type="pres">
      <dgm:prSet presAssocID="{C1980D1C-F0F9-4935-976D-025144BC8E3F}" presName="space" presStyleCnt="0"/>
      <dgm:spPr/>
    </dgm:pt>
    <dgm:pt modelId="{FCE6883B-290B-40CB-A144-7D3DDD9B1186}" type="pres">
      <dgm:prSet presAssocID="{C1980D1C-F0F9-4935-976D-025144BC8E3F}" presName="rect1" presStyleLbl="alignAcc1" presStyleIdx="0" presStyleCnt="3"/>
      <dgm:spPr/>
      <dgm:t>
        <a:bodyPr/>
        <a:lstStyle/>
        <a:p>
          <a:endParaRPr lang="ru-RU"/>
        </a:p>
      </dgm:t>
    </dgm:pt>
    <dgm:pt modelId="{C5288418-7755-4860-80F3-5BDA9F9AD052}" type="pres">
      <dgm:prSet presAssocID="{0AD18AFA-36C1-43C0-BC8D-673D27063D0D}" presName="vertSpace2" presStyleLbl="node1" presStyleIdx="0" presStyleCnt="3"/>
      <dgm:spPr/>
    </dgm:pt>
    <dgm:pt modelId="{5FC2053E-2AD6-4402-AE6A-51CF3255F4A4}" type="pres">
      <dgm:prSet presAssocID="{0AD18AFA-36C1-43C0-BC8D-673D27063D0D}" presName="circle2" presStyleLbl="node1" presStyleIdx="1" presStyleCnt="3"/>
      <dgm:spPr/>
    </dgm:pt>
    <dgm:pt modelId="{7721DDA0-8968-4A2B-9FB4-8FF8A2303942}" type="pres">
      <dgm:prSet presAssocID="{0AD18AFA-36C1-43C0-BC8D-673D27063D0D}" presName="rect2" presStyleLbl="alignAcc1" presStyleIdx="1" presStyleCnt="3"/>
      <dgm:spPr/>
      <dgm:t>
        <a:bodyPr/>
        <a:lstStyle/>
        <a:p>
          <a:endParaRPr lang="ru-RU"/>
        </a:p>
      </dgm:t>
    </dgm:pt>
    <dgm:pt modelId="{025BE8E7-C1D4-45CA-B9CD-F1153D77ABA6}" type="pres">
      <dgm:prSet presAssocID="{5F5B7A33-9F4A-4D40-9E41-503BBBDEDB44}" presName="vertSpace3" presStyleLbl="node1" presStyleIdx="1" presStyleCnt="3"/>
      <dgm:spPr/>
    </dgm:pt>
    <dgm:pt modelId="{1D070AAB-ECE7-4C62-BB34-DDD4F5EA2213}" type="pres">
      <dgm:prSet presAssocID="{5F5B7A33-9F4A-4D40-9E41-503BBBDEDB44}" presName="circle3" presStyleLbl="node1" presStyleIdx="2" presStyleCnt="3"/>
      <dgm:spPr/>
    </dgm:pt>
    <dgm:pt modelId="{44957011-E269-4D4C-930C-8974C3861470}" type="pres">
      <dgm:prSet presAssocID="{5F5B7A33-9F4A-4D40-9E41-503BBBDEDB44}" presName="rect3" presStyleLbl="alignAcc1" presStyleIdx="2" presStyleCnt="3"/>
      <dgm:spPr/>
      <dgm:t>
        <a:bodyPr/>
        <a:lstStyle/>
        <a:p>
          <a:endParaRPr lang="ru-RU"/>
        </a:p>
      </dgm:t>
    </dgm:pt>
    <dgm:pt modelId="{0B35F599-3F0C-4520-A1FA-17633BA9BDE2}" type="pres">
      <dgm:prSet presAssocID="{C1980D1C-F0F9-4935-976D-025144BC8E3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B0B0D-BDED-4691-A353-6512CFCE7DDA}" type="pres">
      <dgm:prSet presAssocID="{0AD18AFA-36C1-43C0-BC8D-673D27063D0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468DC-F59B-4D78-A281-00E71F71B5B3}" type="pres">
      <dgm:prSet presAssocID="{5F5B7A33-9F4A-4D40-9E41-503BBBDEDB4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D5E0585D-87CE-48DE-B5A9-1335A8EC075A}" type="presOf" srcId="{5F5B7A33-9F4A-4D40-9E41-503BBBDEDB44}" destId="{44957011-E269-4D4C-930C-8974C3861470}" srcOrd="0" destOrd="0" presId="urn:microsoft.com/office/officeart/2005/8/layout/target3"/>
    <dgm:cxn modelId="{0E50D5F6-895B-4552-8162-CD65C952818B}" type="presOf" srcId="{0AD18AFA-36C1-43C0-BC8D-673D27063D0D}" destId="{8D2B0B0D-BDED-4691-A353-6512CFCE7DDA}" srcOrd="1" destOrd="0" presId="urn:microsoft.com/office/officeart/2005/8/layout/target3"/>
    <dgm:cxn modelId="{647603C1-89F2-4F69-8A1F-2F7424E60BAB}" type="presOf" srcId="{C1980D1C-F0F9-4935-976D-025144BC8E3F}" destId="{FCE6883B-290B-40CB-A144-7D3DDD9B1186}" srcOrd="0" destOrd="0" presId="urn:microsoft.com/office/officeart/2005/8/layout/target3"/>
    <dgm:cxn modelId="{E59F9306-529D-4F33-8AD6-D4FE82B7AFFD}" type="presOf" srcId="{C1980D1C-F0F9-4935-976D-025144BC8E3F}" destId="{0B35F599-3F0C-4520-A1FA-17633BA9BDE2}" srcOrd="1" destOrd="0" presId="urn:microsoft.com/office/officeart/2005/8/layout/target3"/>
    <dgm:cxn modelId="{6FC62956-5011-431F-82DB-DFF7F45FB3CF}" type="presOf" srcId="{0AD18AFA-36C1-43C0-BC8D-673D27063D0D}" destId="{7721DDA0-8968-4A2B-9FB4-8FF8A2303942}" srcOrd="0" destOrd="0" presId="urn:microsoft.com/office/officeart/2005/8/layout/target3"/>
    <dgm:cxn modelId="{88DA1674-81BA-4EEC-905B-0194E8D4B787}" type="presOf" srcId="{5F5B7A33-9F4A-4D40-9E41-503BBBDEDB44}" destId="{C16468DC-F59B-4D78-A281-00E71F71B5B3}" srcOrd="1" destOrd="0" presId="urn:microsoft.com/office/officeart/2005/8/layout/target3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4524B185-696B-41E0-986E-E9CAE773BF66}" type="presOf" srcId="{3794B4EC-D911-4E82-A0D4-CC29DAED4445}" destId="{AB9A8AE9-023F-4E48-B209-1A627A6F3A3A}" srcOrd="0" destOrd="0" presId="urn:microsoft.com/office/officeart/2005/8/layout/target3"/>
    <dgm:cxn modelId="{D653BB3C-4211-4098-AFA2-4526B95B52C3}" type="presParOf" srcId="{AB9A8AE9-023F-4E48-B209-1A627A6F3A3A}" destId="{B1D22C3F-7EAB-4CF4-94C1-BE81AE6B70FA}" srcOrd="0" destOrd="0" presId="urn:microsoft.com/office/officeart/2005/8/layout/target3"/>
    <dgm:cxn modelId="{53D0B570-7699-41D6-9907-1F30A0826BB1}" type="presParOf" srcId="{AB9A8AE9-023F-4E48-B209-1A627A6F3A3A}" destId="{677EB170-70FB-498A-835E-9CEB0A27213B}" srcOrd="1" destOrd="0" presId="urn:microsoft.com/office/officeart/2005/8/layout/target3"/>
    <dgm:cxn modelId="{7EE0BF1B-6B34-412F-B868-85CC2BE57CD0}" type="presParOf" srcId="{AB9A8AE9-023F-4E48-B209-1A627A6F3A3A}" destId="{FCE6883B-290B-40CB-A144-7D3DDD9B1186}" srcOrd="2" destOrd="0" presId="urn:microsoft.com/office/officeart/2005/8/layout/target3"/>
    <dgm:cxn modelId="{395013F3-5F2D-4030-95FB-C99DB5CBC252}" type="presParOf" srcId="{AB9A8AE9-023F-4E48-B209-1A627A6F3A3A}" destId="{C5288418-7755-4860-80F3-5BDA9F9AD052}" srcOrd="3" destOrd="0" presId="urn:microsoft.com/office/officeart/2005/8/layout/target3"/>
    <dgm:cxn modelId="{0662F9ED-884F-49EB-90EC-71ABA95CE09F}" type="presParOf" srcId="{AB9A8AE9-023F-4E48-B209-1A627A6F3A3A}" destId="{5FC2053E-2AD6-4402-AE6A-51CF3255F4A4}" srcOrd="4" destOrd="0" presId="urn:microsoft.com/office/officeart/2005/8/layout/target3"/>
    <dgm:cxn modelId="{A2965AF5-4CB1-4977-B1EF-98B5F1F7D964}" type="presParOf" srcId="{AB9A8AE9-023F-4E48-B209-1A627A6F3A3A}" destId="{7721DDA0-8968-4A2B-9FB4-8FF8A2303942}" srcOrd="5" destOrd="0" presId="urn:microsoft.com/office/officeart/2005/8/layout/target3"/>
    <dgm:cxn modelId="{26802BCD-87AC-4826-9E87-C5BE99C6DD5D}" type="presParOf" srcId="{AB9A8AE9-023F-4E48-B209-1A627A6F3A3A}" destId="{025BE8E7-C1D4-45CA-B9CD-F1153D77ABA6}" srcOrd="6" destOrd="0" presId="urn:microsoft.com/office/officeart/2005/8/layout/target3"/>
    <dgm:cxn modelId="{824C0B9F-16EC-45AB-B073-C984AF9DC248}" type="presParOf" srcId="{AB9A8AE9-023F-4E48-B209-1A627A6F3A3A}" destId="{1D070AAB-ECE7-4C62-BB34-DDD4F5EA2213}" srcOrd="7" destOrd="0" presId="urn:microsoft.com/office/officeart/2005/8/layout/target3"/>
    <dgm:cxn modelId="{2CADB938-A190-45DE-BDA4-86AAF7503290}" type="presParOf" srcId="{AB9A8AE9-023F-4E48-B209-1A627A6F3A3A}" destId="{44957011-E269-4D4C-930C-8974C3861470}" srcOrd="8" destOrd="0" presId="urn:microsoft.com/office/officeart/2005/8/layout/target3"/>
    <dgm:cxn modelId="{C4371F2B-2E0A-4A71-ABA1-CA1E6FA05537}" type="presParOf" srcId="{AB9A8AE9-023F-4E48-B209-1A627A6F3A3A}" destId="{0B35F599-3F0C-4520-A1FA-17633BA9BDE2}" srcOrd="9" destOrd="0" presId="urn:microsoft.com/office/officeart/2005/8/layout/target3"/>
    <dgm:cxn modelId="{66FB9B9E-BD3D-4A7A-9C85-F8BD92502E62}" type="presParOf" srcId="{AB9A8AE9-023F-4E48-B209-1A627A6F3A3A}" destId="{8D2B0B0D-BDED-4691-A353-6512CFCE7DDA}" srcOrd="10" destOrd="0" presId="urn:microsoft.com/office/officeart/2005/8/layout/target3"/>
    <dgm:cxn modelId="{6AC02C93-1130-4762-8241-FA0D22E98486}" type="presParOf" srcId="{AB9A8AE9-023F-4E48-B209-1A627A6F3A3A}" destId="{C16468DC-F59B-4D78-A281-00E71F71B5B3}" srcOrd="11" destOrd="0" presId="urn:microsoft.com/office/officeart/2005/8/layout/target3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Грушево-Дубовского сельского поселения</a:t>
          </a:r>
          <a:endParaRPr lang="ru-RU" sz="1800" b="1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Грушево-Дубовского сельского поселения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Белокалитвинского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5696" custScaleY="117200" custLinFactNeighborX="9009" custLinFactNeighborY="-18671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77298" custScaleY="85454" custRadScaleRad="145658" custRadScaleInc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236471" custScaleY="196478" custRadScaleRad="88551" custRadScaleInc="20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207929" custScaleY="128688" custRadScaleRad="161632" custRadScaleInc="-18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64766" custScaleY="147923" custRadScaleRad="104588" custRadScaleInc="10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96369" custScaleY="186253" custRadScaleRad="130509" custRadScaleInc="3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12396,1тыс. рублей</a:t>
          </a:r>
          <a:endParaRPr lang="ru-RU" sz="28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A3735-5D80-4FA3-B867-379611BFBD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604,0 тыс. рублей </a:t>
          </a:r>
        </a:p>
      </dgm:t>
    </dgm:pt>
    <dgm:pt modelId="{607EE9E9-D002-42FE-B74D-D945412804DF}" type="parTrans" cxnId="{3CCC519B-3654-49C7-866D-91000212BC6A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B75F3-3FAE-4B6F-BF71-2569BC52F44B}" type="sibTrans" cxnId="{3CCC519B-3654-49C7-866D-91000212BC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305073-4AE3-4F5A-9103-E20EE30AA62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Осуществление первичного воинского учета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207,3 тыс. рублей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5828F25-D9DC-474E-BDB7-D0C96BB09D53}" type="parTrans" cxnId="{1AB39086-C25E-4ABE-878B-C30FE6484202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62FCB-D719-489F-AD23-B2692E2F13DF}" type="sibTrans" cxnId="{1AB39086-C25E-4ABE-878B-C30FE64842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64F063-8E2B-4178-A591-FB7DC84F714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401,7 тыс. рублей </a:t>
          </a:r>
        </a:p>
      </dgm:t>
    </dgm:pt>
    <dgm:pt modelId="{0AA0458B-F171-4752-8952-9B01C6B0DB39}" type="parTrans" cxnId="{F718F0FC-62BE-416F-9ADA-B34C235F42C9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C56CFB-41C2-42EC-BF79-8976EAE3D7E1}" type="sibTrans" cxnId="{F718F0FC-62BE-416F-9ADA-B34C235F42C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34536-2071-46C6-A491-AF4B1A3F9FE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Грушево-Дубовского сельского поселения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30,0 тыс. рублей 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1E86306-1FA3-4165-81CF-E5CFBAACAB41}" type="parTrans" cxnId="{94179C15-8BCE-4648-878D-2FDA92C3F6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3D30F-5CA2-4829-8D39-76AE15AD5942}" type="sibTrans" cxnId="{94179C15-8BCE-4648-878D-2FDA92C3F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A1BDBE-B799-45DE-8DF1-D0A56A29343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110,5 тыс. рублей </a:t>
          </a:r>
        </a:p>
      </dgm:t>
    </dgm:pt>
    <dgm:pt modelId="{7FE7A46F-F120-46C2-8441-BB1D9BA17B40}" type="parTrans" cxnId="{D015EBAF-0B0F-4D0A-8F07-38D39946D720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58B0F7-9D28-4C8F-9C22-734A2FEDCC8D}" type="sibTrans" cxnId="{D015EBAF-0B0F-4D0A-8F07-38D39946D7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 территории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1281,4 тыс. рублей</a:t>
          </a: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4962,6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913F27-E24C-40CD-AFE9-DDAE93138E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Другие общегосударственные вопросы 133,2 тыс. рублей </a:t>
          </a:r>
        </a:p>
      </dgm:t>
    </dgm:pt>
    <dgm:pt modelId="{F986B101-2D04-4E3D-8735-12066002DCA2}" type="parTrans" cxnId="{67B53CC9-EAD6-4807-A826-60948956F2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E9DCB-886A-4917-B75A-D6CABEF1A2D5}" type="sibTrans" cxnId="{67B53CC9-EAD6-4807-A826-60948956F2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2F7232-50DC-44E8-9F5D-8FEEAEB86E3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Меры социальной поддержки отдельных категорий граждан         217,6 тыс. рублей </a:t>
          </a:r>
        </a:p>
      </dgm:t>
    </dgm:pt>
    <dgm:pt modelId="{A2E5F42E-C718-432A-8A41-71BF82BBE18E}" type="parTrans" cxnId="{452DE7E2-BFBD-4189-B0C1-D4F58042CF44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ADD2D1-68BE-4C39-A17E-3E7AC1D147F0}" type="sibTrans" cxnId="{452DE7E2-BFBD-4189-B0C1-D4F58042CF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Содержание учреждений     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4002,3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2531-8C33-499F-A8B8-1F76FA72B8E1}" type="pres">
      <dgm:prSet presAssocID="{B179D74B-D7BA-4ED1-A72F-D0DA76E8417A}" presName="centerShape" presStyleLbl="node0" presStyleIdx="0" presStyleCnt="1" custScaleX="295676" custScaleY="175645" custLinFactNeighborX="0" custLinFactNeighborY="-605"/>
      <dgm:spPr/>
      <dgm:t>
        <a:bodyPr/>
        <a:lstStyle/>
        <a:p>
          <a:endParaRPr lang="ru-RU"/>
        </a:p>
      </dgm:t>
    </dgm:pt>
    <dgm:pt modelId="{2CB797D3-131D-4B40-8D1C-3C0BCCD4E26A}" type="pres">
      <dgm:prSet presAssocID="{607EE9E9-D002-42FE-B74D-D945412804DF}" presName="Name9" presStyleLbl="parChTrans1D2" presStyleIdx="0" presStyleCnt="10"/>
      <dgm:spPr/>
      <dgm:t>
        <a:bodyPr/>
        <a:lstStyle/>
        <a:p>
          <a:endParaRPr lang="ru-RU"/>
        </a:p>
      </dgm:t>
    </dgm:pt>
    <dgm:pt modelId="{9C4E9843-91FB-4B66-AD05-A718EA51A920}" type="pres">
      <dgm:prSet presAssocID="{607EE9E9-D002-42FE-B74D-D945412804DF}" presName="connTx" presStyleLbl="parChTrans1D2" presStyleIdx="0" presStyleCnt="10"/>
      <dgm:spPr/>
      <dgm:t>
        <a:bodyPr/>
        <a:lstStyle/>
        <a:p>
          <a:endParaRPr lang="ru-RU"/>
        </a:p>
      </dgm:t>
    </dgm:pt>
    <dgm:pt modelId="{9F81A141-1B04-4A03-B238-37F7A90993F2}" type="pres">
      <dgm:prSet presAssocID="{065A3735-5D80-4FA3-B867-379611BFBD38}" presName="node" presStyleLbl="node1" presStyleIdx="0" presStyleCnt="10" custScaleX="145447" custScaleY="132006" custRadScaleRad="120588" custRadScaleInc="-221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81971-61A1-4CB0-8EEA-38BD69D84A68}" type="pres">
      <dgm:prSet presAssocID="{15828F25-D9DC-474E-BDB7-D0C96BB09D53}" presName="Name9" presStyleLbl="parChTrans1D2" presStyleIdx="1" presStyleCnt="10"/>
      <dgm:spPr/>
      <dgm:t>
        <a:bodyPr/>
        <a:lstStyle/>
        <a:p>
          <a:endParaRPr lang="ru-RU"/>
        </a:p>
      </dgm:t>
    </dgm:pt>
    <dgm:pt modelId="{40A4609C-9060-46DB-B6FB-91E6E6B2159D}" type="pres">
      <dgm:prSet presAssocID="{15828F25-D9DC-474E-BDB7-D0C96BB09D53}" presName="connTx" presStyleLbl="parChTrans1D2" presStyleIdx="1" presStyleCnt="10"/>
      <dgm:spPr/>
      <dgm:t>
        <a:bodyPr/>
        <a:lstStyle/>
        <a:p>
          <a:endParaRPr lang="ru-RU"/>
        </a:p>
      </dgm:t>
    </dgm:pt>
    <dgm:pt modelId="{B4689F4D-C616-4B5A-AB08-969AFEC6F29C}" type="pres">
      <dgm:prSet presAssocID="{5A305073-4AE3-4F5A-9103-E20EE30AA624}" presName="node" presStyleLbl="node1" presStyleIdx="1" presStyleCnt="10" custScaleX="164371" custScaleY="145447" custRadScaleRad="108481" custRadScaleInc="-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9AA90-6398-4A9E-9C90-9A289D0B4ED1}" type="pres">
      <dgm:prSet presAssocID="{0AA0458B-F171-4752-8952-9B01C6B0DB39}" presName="Name9" presStyleLbl="parChTrans1D2" presStyleIdx="2" presStyleCnt="10"/>
      <dgm:spPr/>
      <dgm:t>
        <a:bodyPr/>
        <a:lstStyle/>
        <a:p>
          <a:endParaRPr lang="ru-RU"/>
        </a:p>
      </dgm:t>
    </dgm:pt>
    <dgm:pt modelId="{2AE10A3F-8376-4022-8435-7D23E2A99C52}" type="pres">
      <dgm:prSet presAssocID="{0AA0458B-F171-4752-8952-9B01C6B0DB39}" presName="connTx" presStyleLbl="parChTrans1D2" presStyleIdx="2" presStyleCnt="10"/>
      <dgm:spPr/>
      <dgm:t>
        <a:bodyPr/>
        <a:lstStyle/>
        <a:p>
          <a:endParaRPr lang="ru-RU"/>
        </a:p>
      </dgm:t>
    </dgm:pt>
    <dgm:pt modelId="{8E90EB8E-B405-4CFE-8B98-4A3730E11E4A}" type="pres">
      <dgm:prSet presAssocID="{2A64F063-8E2B-4178-A591-FB7DC84F714A}" presName="node" presStyleLbl="node1" presStyleIdx="2" presStyleCnt="10" custScaleX="145447" custScaleY="145447" custRadScaleRad="168737" custRadScaleInc="-88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AFAD6-9784-476C-B26A-F6CCAEF2A753}" type="pres">
      <dgm:prSet presAssocID="{11E86306-1FA3-4165-81CF-E5CFBAACAB41}" presName="Name9" presStyleLbl="parChTrans1D2" presStyleIdx="3" presStyleCnt="10"/>
      <dgm:spPr/>
      <dgm:t>
        <a:bodyPr/>
        <a:lstStyle/>
        <a:p>
          <a:endParaRPr lang="ru-RU"/>
        </a:p>
      </dgm:t>
    </dgm:pt>
    <dgm:pt modelId="{6C400A76-512C-4622-ABC7-4A7262143CD7}" type="pres">
      <dgm:prSet presAssocID="{11E86306-1FA3-4165-81CF-E5CFBAACAB41}" presName="connTx" presStyleLbl="parChTrans1D2" presStyleIdx="3" presStyleCnt="10"/>
      <dgm:spPr/>
      <dgm:t>
        <a:bodyPr/>
        <a:lstStyle/>
        <a:p>
          <a:endParaRPr lang="ru-RU"/>
        </a:p>
      </dgm:t>
    </dgm:pt>
    <dgm:pt modelId="{30E7B6AA-B589-42F5-B263-2F67E7BFE06E}" type="pres">
      <dgm:prSet presAssocID="{1B234536-2071-46C6-A491-AF4B1A3F9FEB}" presName="node" presStyleLbl="node1" presStyleIdx="3" presStyleCnt="10" custScaleX="145447" custScaleY="145447" custRadScaleRad="164109" custRadScaleInc="-146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479B8-58DF-48DD-AC0B-D0C5FC6877CB}" type="pres">
      <dgm:prSet presAssocID="{7FE7A46F-F120-46C2-8441-BB1D9BA17B40}" presName="Name9" presStyleLbl="parChTrans1D2" presStyleIdx="4" presStyleCnt="10"/>
      <dgm:spPr/>
      <dgm:t>
        <a:bodyPr/>
        <a:lstStyle/>
        <a:p>
          <a:endParaRPr lang="ru-RU"/>
        </a:p>
      </dgm:t>
    </dgm:pt>
    <dgm:pt modelId="{6CEA8AA8-969F-4D16-AA37-493DEC7B2497}" type="pres">
      <dgm:prSet presAssocID="{7FE7A46F-F120-46C2-8441-BB1D9BA17B40}" presName="connTx" presStyleLbl="parChTrans1D2" presStyleIdx="4" presStyleCnt="10"/>
      <dgm:spPr/>
      <dgm:t>
        <a:bodyPr/>
        <a:lstStyle/>
        <a:p>
          <a:endParaRPr lang="ru-RU"/>
        </a:p>
      </dgm:t>
    </dgm:pt>
    <dgm:pt modelId="{A6529843-AF44-44C9-93DF-E3B0991FDD04}" type="pres">
      <dgm:prSet presAssocID="{C6A1BDBE-B799-45DE-8DF1-D0A56A293435}" presName="node" presStyleLbl="node1" presStyleIdx="4" presStyleCnt="10" custScaleX="145447" custScaleY="145447" custRadScaleRad="150138" custRadScaleInc="-109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1C879-ADD1-46CE-9D67-364F5ECE1CD3}" type="pres">
      <dgm:prSet presAssocID="{8AB6F3CB-D047-4C8E-B920-0BDFB57A2588}" presName="Name9" presStyleLbl="parChTrans1D2" presStyleIdx="5" presStyleCnt="10"/>
      <dgm:spPr/>
      <dgm:t>
        <a:bodyPr/>
        <a:lstStyle/>
        <a:p>
          <a:endParaRPr lang="ru-RU"/>
        </a:p>
      </dgm:t>
    </dgm:pt>
    <dgm:pt modelId="{62ECBD28-2110-4395-8718-5D140BE52464}" type="pres">
      <dgm:prSet presAssocID="{8AB6F3CB-D047-4C8E-B920-0BDFB57A2588}" presName="connTx" presStyleLbl="parChTrans1D2" presStyleIdx="5" presStyleCnt="10"/>
      <dgm:spPr/>
      <dgm:t>
        <a:bodyPr/>
        <a:lstStyle/>
        <a:p>
          <a:endParaRPr lang="ru-RU"/>
        </a:p>
      </dgm:t>
    </dgm:pt>
    <dgm:pt modelId="{5A8679B6-7689-4D75-A7A5-C24CDE107484}" type="pres">
      <dgm:prSet presAssocID="{84FA42E0-3171-4CBA-9E87-E80A4C844FE3}" presName="node" presStyleLbl="node1" presStyleIdx="5" presStyleCnt="10" custScaleX="145447" custScaleY="145447" custRadScaleRad="100241" custRadScaleInc="-18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42AC-CDA8-474B-92EE-3D632F0EC957}" type="pres">
      <dgm:prSet presAssocID="{850BDB31-7899-47A8-8A8D-2651EE81DB1C}" presName="Name9" presStyleLbl="parChTrans1D2" presStyleIdx="6" presStyleCnt="10"/>
      <dgm:spPr/>
      <dgm:t>
        <a:bodyPr/>
        <a:lstStyle/>
        <a:p>
          <a:endParaRPr lang="ru-RU"/>
        </a:p>
      </dgm:t>
    </dgm:pt>
    <dgm:pt modelId="{B6C2774B-CEC3-4885-8925-9AD4E72E39CE}" type="pres">
      <dgm:prSet presAssocID="{850BDB31-7899-47A8-8A8D-2651EE81DB1C}" presName="connTx" presStyleLbl="parChTrans1D2" presStyleIdx="6" presStyleCnt="10"/>
      <dgm:spPr/>
      <dgm:t>
        <a:bodyPr/>
        <a:lstStyle/>
        <a:p>
          <a:endParaRPr lang="ru-RU"/>
        </a:p>
      </dgm:t>
    </dgm:pt>
    <dgm:pt modelId="{D418F6EB-147F-4047-B751-E8166DE58772}" type="pres">
      <dgm:prSet presAssocID="{948D7AA2-6A07-4029-958A-456C6A888F0B}" presName="node" presStyleLbl="node1" presStyleIdx="6" presStyleCnt="10" custScaleX="145447" custScaleY="138726" custRadScaleRad="108937" custRadScaleInc="37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811FC-7971-4430-8A28-1798A91448B2}" type="pres">
      <dgm:prSet presAssocID="{F986B101-2D04-4E3D-8735-12066002DCA2}" presName="Name9" presStyleLbl="parChTrans1D2" presStyleIdx="7" presStyleCnt="10"/>
      <dgm:spPr/>
      <dgm:t>
        <a:bodyPr/>
        <a:lstStyle/>
        <a:p>
          <a:endParaRPr lang="ru-RU"/>
        </a:p>
      </dgm:t>
    </dgm:pt>
    <dgm:pt modelId="{DF6EDE72-0B1B-4A13-B586-C939D94F44B0}" type="pres">
      <dgm:prSet presAssocID="{F986B101-2D04-4E3D-8735-12066002DCA2}" presName="connTx" presStyleLbl="parChTrans1D2" presStyleIdx="7" presStyleCnt="10"/>
      <dgm:spPr/>
      <dgm:t>
        <a:bodyPr/>
        <a:lstStyle/>
        <a:p>
          <a:endParaRPr lang="ru-RU"/>
        </a:p>
      </dgm:t>
    </dgm:pt>
    <dgm:pt modelId="{B73BB58B-01B7-42F4-9905-9F1B2B2B2E86}" type="pres">
      <dgm:prSet presAssocID="{D3913F27-E24C-40CD-AFE9-DDAE93138E32}" presName="node" presStyleLbl="node1" presStyleIdx="7" presStyleCnt="10" custScaleX="145447" custScaleY="145447" custRadScaleRad="179110" custRadScaleInc="-47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1171-4868-4B1B-8C84-7AFE7DA92B72}" type="pres">
      <dgm:prSet presAssocID="{A2E5F42E-C718-432A-8A41-71BF82BBE18E}" presName="Name9" presStyleLbl="parChTrans1D2" presStyleIdx="8" presStyleCnt="10"/>
      <dgm:spPr/>
      <dgm:t>
        <a:bodyPr/>
        <a:lstStyle/>
        <a:p>
          <a:endParaRPr lang="ru-RU"/>
        </a:p>
      </dgm:t>
    </dgm:pt>
    <dgm:pt modelId="{5514A104-9BD3-4559-9BDA-E17D63A5FAED}" type="pres">
      <dgm:prSet presAssocID="{A2E5F42E-C718-432A-8A41-71BF82BBE18E}" presName="connTx" presStyleLbl="parChTrans1D2" presStyleIdx="8" presStyleCnt="10"/>
      <dgm:spPr/>
      <dgm:t>
        <a:bodyPr/>
        <a:lstStyle/>
        <a:p>
          <a:endParaRPr lang="ru-RU"/>
        </a:p>
      </dgm:t>
    </dgm:pt>
    <dgm:pt modelId="{9779251D-D94F-458D-8625-FA8430489ABD}" type="pres">
      <dgm:prSet presAssocID="{052F7232-50DC-44E8-9F5D-8FEEAEB86E33}" presName="node" presStyleLbl="node1" presStyleIdx="8" presStyleCnt="10" custScaleX="145447" custScaleY="145447" custRadScaleRad="147599" custRadScaleInc="-110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04AD7-3C30-42FD-9169-981E636C19E5}" type="pres">
      <dgm:prSet presAssocID="{4199C120-FE21-41AC-9A33-F6885A63D66E}" presName="Name9" presStyleLbl="parChTrans1D2" presStyleIdx="9" presStyleCnt="10"/>
      <dgm:spPr/>
      <dgm:t>
        <a:bodyPr/>
        <a:lstStyle/>
        <a:p>
          <a:endParaRPr lang="ru-RU"/>
        </a:p>
      </dgm:t>
    </dgm:pt>
    <dgm:pt modelId="{ACABAC21-A12D-4CBC-B952-3A73C95768F1}" type="pres">
      <dgm:prSet presAssocID="{4199C120-FE21-41AC-9A33-F6885A63D66E}" presName="connTx" presStyleLbl="parChTrans1D2" presStyleIdx="9" presStyleCnt="10"/>
      <dgm:spPr/>
      <dgm:t>
        <a:bodyPr/>
        <a:lstStyle/>
        <a:p>
          <a:endParaRPr lang="ru-RU"/>
        </a:p>
      </dgm:t>
    </dgm:pt>
    <dgm:pt modelId="{21AB2C71-7445-44F1-88DA-8920B87614F7}" type="pres">
      <dgm:prSet presAssocID="{C3B366E1-35BE-4501-9211-79E56F24F0B1}" presName="node" presStyleLbl="node1" presStyleIdx="9" presStyleCnt="10" custScaleX="150231" custScaleY="150229" custRadScaleRad="182013" custRadScaleInc="-142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D6D3D0-38CB-4B64-A7B3-02B9B0ED4EE3}" type="presOf" srcId="{C3B366E1-35BE-4501-9211-79E56F24F0B1}" destId="{21AB2C71-7445-44F1-88DA-8920B87614F7}" srcOrd="0" destOrd="0" presId="urn:microsoft.com/office/officeart/2005/8/layout/radial1"/>
    <dgm:cxn modelId="{3CCC519B-3654-49C7-866D-91000212BC6A}" srcId="{B179D74B-D7BA-4ED1-A72F-D0DA76E8417A}" destId="{065A3735-5D80-4FA3-B867-379611BFBD38}" srcOrd="0" destOrd="0" parTransId="{607EE9E9-D002-42FE-B74D-D945412804DF}" sibTransId="{44CB75F3-3FAE-4B6F-BF71-2569BC52F44B}"/>
    <dgm:cxn modelId="{13239CE9-A9D4-4F49-A13C-9919904AE0F6}" type="presOf" srcId="{15828F25-D9DC-474E-BDB7-D0C96BB09D53}" destId="{40A4609C-9060-46DB-B6FB-91E6E6B2159D}" srcOrd="1" destOrd="0" presId="urn:microsoft.com/office/officeart/2005/8/layout/radial1"/>
    <dgm:cxn modelId="{55027F70-CC8D-487E-A1D9-43F77457148F}" type="presOf" srcId="{7FE7A46F-F120-46C2-8441-BB1D9BA17B40}" destId="{6CEA8AA8-969F-4D16-AA37-493DEC7B2497}" srcOrd="1" destOrd="0" presId="urn:microsoft.com/office/officeart/2005/8/layout/radial1"/>
    <dgm:cxn modelId="{B9774E65-E7B5-46D6-BB36-4CBB14C006FF}" type="presOf" srcId="{B179D74B-D7BA-4ED1-A72F-D0DA76E8417A}" destId="{22672531-8C33-499F-A8B8-1F76FA72B8E1}" srcOrd="0" destOrd="0" presId="urn:microsoft.com/office/officeart/2005/8/layout/radial1"/>
    <dgm:cxn modelId="{391DC4C8-5E39-4B36-BC90-0B7C287F8DC6}" type="presOf" srcId="{4199C120-FE21-41AC-9A33-F6885A63D66E}" destId="{ACABAC21-A12D-4CBC-B952-3A73C95768F1}" srcOrd="1" destOrd="0" presId="urn:microsoft.com/office/officeart/2005/8/layout/radial1"/>
    <dgm:cxn modelId="{F61DB9D5-B402-4757-A25F-7B0A8BF12203}" type="presOf" srcId="{A2E5F42E-C718-432A-8A41-71BF82BBE18E}" destId="{5514A104-9BD3-4559-9BDA-E17D63A5FAED}" srcOrd="1" destOrd="0" presId="urn:microsoft.com/office/officeart/2005/8/layout/radial1"/>
    <dgm:cxn modelId="{45794F23-4D72-4CC6-9876-BD0349FB0272}" type="presOf" srcId="{D3913F27-E24C-40CD-AFE9-DDAE93138E32}" destId="{B73BB58B-01B7-42F4-9905-9F1B2B2B2E86}" srcOrd="0" destOrd="0" presId="urn:microsoft.com/office/officeart/2005/8/layout/radial1"/>
    <dgm:cxn modelId="{D376D508-ADF9-46FC-A164-4269871277C6}" type="presOf" srcId="{8AB6F3CB-D047-4C8E-B920-0BDFB57A2588}" destId="{62ECBD28-2110-4395-8718-5D140BE52464}" srcOrd="1" destOrd="0" presId="urn:microsoft.com/office/officeart/2005/8/layout/radial1"/>
    <dgm:cxn modelId="{F011814D-0DE6-4596-998C-7232A6219EF6}" type="presOf" srcId="{850BDB31-7899-47A8-8A8D-2651EE81DB1C}" destId="{A5A442AC-CDA8-474B-92EE-3D632F0EC957}" srcOrd="0" destOrd="0" presId="urn:microsoft.com/office/officeart/2005/8/layout/radial1"/>
    <dgm:cxn modelId="{250B212B-36E7-4B8C-A14F-1B3883F2B38B}" type="presOf" srcId="{1B234536-2071-46C6-A491-AF4B1A3F9FEB}" destId="{30E7B6AA-B589-42F5-B263-2F67E7BFE06E}" srcOrd="0" destOrd="0" presId="urn:microsoft.com/office/officeart/2005/8/layout/radial1"/>
    <dgm:cxn modelId="{50CDAB28-315D-4236-A476-DFA283B93D79}" type="presOf" srcId="{5A305073-4AE3-4F5A-9103-E20EE30AA624}" destId="{B4689F4D-C616-4B5A-AB08-969AFEC6F29C}" srcOrd="0" destOrd="0" presId="urn:microsoft.com/office/officeart/2005/8/layout/radial1"/>
    <dgm:cxn modelId="{06EF4E22-1112-4261-B187-A77557CCA008}" type="presOf" srcId="{0AA0458B-F171-4752-8952-9B01C6B0DB39}" destId="{9A99AA90-6398-4A9E-9C90-9A289D0B4ED1}" srcOrd="0" destOrd="0" presId="urn:microsoft.com/office/officeart/2005/8/layout/radial1"/>
    <dgm:cxn modelId="{99B5CCFF-7111-48AC-BC84-A9F49DD5BC60}" type="presOf" srcId="{F986B101-2D04-4E3D-8735-12066002DCA2}" destId="{E5D811FC-7971-4430-8A28-1798A91448B2}" srcOrd="0" destOrd="0" presId="urn:microsoft.com/office/officeart/2005/8/layout/radial1"/>
    <dgm:cxn modelId="{0111B969-1FBA-4A74-9B43-5C32D06D0411}" type="presOf" srcId="{84FA42E0-3171-4CBA-9E87-E80A4C844FE3}" destId="{5A8679B6-7689-4D75-A7A5-C24CDE107484}" srcOrd="0" destOrd="0" presId="urn:microsoft.com/office/officeart/2005/8/layout/radial1"/>
    <dgm:cxn modelId="{3ACF46E3-81FA-438A-AC9F-869E050E0BC2}" type="presOf" srcId="{A2E5F42E-C718-432A-8A41-71BF82BBE18E}" destId="{BC211171-4868-4B1B-8C84-7AFE7DA92B72}" srcOrd="0" destOrd="0" presId="urn:microsoft.com/office/officeart/2005/8/layout/radial1"/>
    <dgm:cxn modelId="{D85264E3-9117-4119-B98B-48C5328DB343}" srcId="{B179D74B-D7BA-4ED1-A72F-D0DA76E8417A}" destId="{84FA42E0-3171-4CBA-9E87-E80A4C844FE3}" srcOrd="5" destOrd="0" parTransId="{8AB6F3CB-D047-4C8E-B920-0BDFB57A2588}" sibTransId="{8ECB2E2B-7E53-417D-BCDE-DA522F6C8195}"/>
    <dgm:cxn modelId="{EE5ED6C8-3C2A-4568-8D0F-8E9F80CDB84E}" srcId="{B179D74B-D7BA-4ED1-A72F-D0DA76E8417A}" destId="{948D7AA2-6A07-4029-958A-456C6A888F0B}" srcOrd="6" destOrd="0" parTransId="{850BDB31-7899-47A8-8A8D-2651EE81DB1C}" sibTransId="{5E26D90B-22ED-4AB4-8D07-24D8137BEB98}"/>
    <dgm:cxn modelId="{36A62753-1A2B-48AC-97D7-9E5E925242AE}" type="presOf" srcId="{0AA0458B-F171-4752-8952-9B01C6B0DB39}" destId="{2AE10A3F-8376-4022-8435-7D23E2A99C52}" srcOrd="1" destOrd="0" presId="urn:microsoft.com/office/officeart/2005/8/layout/radial1"/>
    <dgm:cxn modelId="{782BF602-3E0B-4660-86E7-37D3BF1EA7C0}" type="presOf" srcId="{850BDB31-7899-47A8-8A8D-2651EE81DB1C}" destId="{B6C2774B-CEC3-4885-8925-9AD4E72E39CE}" srcOrd="1" destOrd="0" presId="urn:microsoft.com/office/officeart/2005/8/layout/radial1"/>
    <dgm:cxn modelId="{BD66AF89-518D-4D13-A187-C0C49287D027}" type="presOf" srcId="{052F7232-50DC-44E8-9F5D-8FEEAEB86E33}" destId="{9779251D-D94F-458D-8625-FA8430489ABD}" srcOrd="0" destOrd="0" presId="urn:microsoft.com/office/officeart/2005/8/layout/radial1"/>
    <dgm:cxn modelId="{4D79AC91-035C-4C94-8770-D262E2EAA9FC}" type="presOf" srcId="{948D7AA2-6A07-4029-958A-456C6A888F0B}" destId="{D418F6EB-147F-4047-B751-E8166DE58772}" srcOrd="0" destOrd="0" presId="urn:microsoft.com/office/officeart/2005/8/layout/radial1"/>
    <dgm:cxn modelId="{43189459-8115-4889-A2D6-14B8D04F4080}" type="presOf" srcId="{7FE7A46F-F120-46C2-8441-BB1D9BA17B40}" destId="{6CE479B8-58DF-48DD-AC0B-D0C5FC6877CB}" srcOrd="0" destOrd="0" presId="urn:microsoft.com/office/officeart/2005/8/layout/radial1"/>
    <dgm:cxn modelId="{6D6278AB-D84E-4017-91F5-351B059818D7}" type="presOf" srcId="{607EE9E9-D002-42FE-B74D-D945412804DF}" destId="{9C4E9843-91FB-4B66-AD05-A718EA51A920}" srcOrd="1" destOrd="0" presId="urn:microsoft.com/office/officeart/2005/8/layout/radial1"/>
    <dgm:cxn modelId="{BA40801B-6F8E-48DF-AA7D-8DF4558A656F}" type="presOf" srcId="{15828F25-D9DC-474E-BDB7-D0C96BB09D53}" destId="{09F81971-61A1-4CB0-8EEA-38BD69D84A68}" srcOrd="0" destOrd="0" presId="urn:microsoft.com/office/officeart/2005/8/layout/radial1"/>
    <dgm:cxn modelId="{94179C15-8BCE-4648-878D-2FDA92C3F688}" srcId="{B179D74B-D7BA-4ED1-A72F-D0DA76E8417A}" destId="{1B234536-2071-46C6-A491-AF4B1A3F9FEB}" srcOrd="3" destOrd="0" parTransId="{11E86306-1FA3-4165-81CF-E5CFBAACAB41}" sibTransId="{1EE3D30F-5CA2-4829-8D39-76AE15AD5942}"/>
    <dgm:cxn modelId="{1AB39086-C25E-4ABE-878B-C30FE6484202}" srcId="{B179D74B-D7BA-4ED1-A72F-D0DA76E8417A}" destId="{5A305073-4AE3-4F5A-9103-E20EE30AA624}" srcOrd="1" destOrd="0" parTransId="{15828F25-D9DC-474E-BDB7-D0C96BB09D53}" sibTransId="{E9C62FCB-D719-489F-AD23-B2692E2F13DF}"/>
    <dgm:cxn modelId="{7655DC64-8482-4141-93F5-8D519CB2D159}" type="presOf" srcId="{4199C120-FE21-41AC-9A33-F6885A63D66E}" destId="{38A04AD7-3C30-42FD-9169-981E636C19E5}" srcOrd="0" destOrd="0" presId="urn:microsoft.com/office/officeart/2005/8/layout/radial1"/>
    <dgm:cxn modelId="{D5244609-9439-40B1-BF21-59A44C5BFDAE}" type="presOf" srcId="{C6A1BDBE-B799-45DE-8DF1-D0A56A293435}" destId="{A6529843-AF44-44C9-93DF-E3B0991FDD04}" srcOrd="0" destOrd="0" presId="urn:microsoft.com/office/officeart/2005/8/layout/radial1"/>
    <dgm:cxn modelId="{277B7D77-55D6-4676-8C59-036C19632EA2}" type="presOf" srcId="{2A64F063-8E2B-4178-A591-FB7DC84F714A}" destId="{8E90EB8E-B405-4CFE-8B98-4A3730E11E4A}" srcOrd="0" destOrd="0" presId="urn:microsoft.com/office/officeart/2005/8/layout/radial1"/>
    <dgm:cxn modelId="{5EA6CFF1-4856-444C-A8F5-061D62383179}" type="presOf" srcId="{F986B101-2D04-4E3D-8735-12066002DCA2}" destId="{DF6EDE72-0B1B-4A13-B586-C939D94F44B0}" srcOrd="1" destOrd="0" presId="urn:microsoft.com/office/officeart/2005/8/layout/radial1"/>
    <dgm:cxn modelId="{F718F0FC-62BE-416F-9ADA-B34C235F42C9}" srcId="{B179D74B-D7BA-4ED1-A72F-D0DA76E8417A}" destId="{2A64F063-8E2B-4178-A591-FB7DC84F714A}" srcOrd="2" destOrd="0" parTransId="{0AA0458B-F171-4752-8952-9B01C6B0DB39}" sibTransId="{D9C56CFB-41C2-42EC-BF79-8976EAE3D7E1}"/>
    <dgm:cxn modelId="{E9AE4F4E-3A59-4E7D-A8C0-22F3950433CD}" type="presOf" srcId="{11E86306-1FA3-4165-81CF-E5CFBAACAB41}" destId="{6C400A76-512C-4622-ABC7-4A7262143CD7}" srcOrd="1" destOrd="0" presId="urn:microsoft.com/office/officeart/2005/8/layout/radial1"/>
    <dgm:cxn modelId="{452DE7E2-BFBD-4189-B0C1-D4F58042CF44}" srcId="{B179D74B-D7BA-4ED1-A72F-D0DA76E8417A}" destId="{052F7232-50DC-44E8-9F5D-8FEEAEB86E33}" srcOrd="8" destOrd="0" parTransId="{A2E5F42E-C718-432A-8A41-71BF82BBE18E}" sibTransId="{71ADD2D1-68BE-4C39-A17E-3E7AC1D147F0}"/>
    <dgm:cxn modelId="{67B53CC9-EAD6-4807-A826-60948956F288}" srcId="{B179D74B-D7BA-4ED1-A72F-D0DA76E8417A}" destId="{D3913F27-E24C-40CD-AFE9-DDAE93138E32}" srcOrd="7" destOrd="0" parTransId="{F986B101-2D04-4E3D-8735-12066002DCA2}" sibTransId="{CB8E9DCB-886A-4917-B75A-D6CABEF1A2D5}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D015EBAF-0B0F-4D0A-8F07-38D39946D720}" srcId="{B179D74B-D7BA-4ED1-A72F-D0DA76E8417A}" destId="{C6A1BDBE-B799-45DE-8DF1-D0A56A293435}" srcOrd="4" destOrd="0" parTransId="{7FE7A46F-F120-46C2-8441-BB1D9BA17B40}" sibTransId="{B358B0F7-9D28-4C8F-9C22-734A2FEDCC8D}"/>
    <dgm:cxn modelId="{F8297B93-34B9-4CA9-AC5D-9566195A3865}" type="presOf" srcId="{065A3735-5D80-4FA3-B867-379611BFBD38}" destId="{9F81A141-1B04-4A03-B238-37F7A90993F2}" srcOrd="0" destOrd="0" presId="urn:microsoft.com/office/officeart/2005/8/layout/radial1"/>
    <dgm:cxn modelId="{BA557D1A-7B10-484D-86D8-81F6F7CA80AF}" type="presOf" srcId="{1F8E4B7B-3190-492B-BA7B-9B52CE7D79BE}" destId="{FC4E895A-5CB6-4776-9D34-BC12EF08CF61}" srcOrd="0" destOrd="0" presId="urn:microsoft.com/office/officeart/2005/8/layout/radial1"/>
    <dgm:cxn modelId="{EA09CA83-915C-4E10-817D-131D2AD81289}" type="presOf" srcId="{607EE9E9-D002-42FE-B74D-D945412804DF}" destId="{2CB797D3-131D-4B40-8D1C-3C0BCCD4E26A}" srcOrd="0" destOrd="0" presId="urn:microsoft.com/office/officeart/2005/8/layout/radial1"/>
    <dgm:cxn modelId="{1B2D08A9-FD2B-4C26-B84F-A6C6038E479D}" srcId="{B179D74B-D7BA-4ED1-A72F-D0DA76E8417A}" destId="{C3B366E1-35BE-4501-9211-79E56F24F0B1}" srcOrd="9" destOrd="0" parTransId="{4199C120-FE21-41AC-9A33-F6885A63D66E}" sibTransId="{AB4F022C-2B6F-4D5A-8949-0266BBDB6FAD}"/>
    <dgm:cxn modelId="{768E5351-6918-4060-AC50-629DBF30600A}" type="presOf" srcId="{11E86306-1FA3-4165-81CF-E5CFBAACAB41}" destId="{D23AFAD6-9784-476C-B26A-F6CCAEF2A753}" srcOrd="0" destOrd="0" presId="urn:microsoft.com/office/officeart/2005/8/layout/radial1"/>
    <dgm:cxn modelId="{1E9A7DC7-6202-45C2-86C1-237CD28A2ACA}" type="presOf" srcId="{8AB6F3CB-D047-4C8E-B920-0BDFB57A2588}" destId="{1BB1C879-ADD1-46CE-9D67-364F5ECE1CD3}" srcOrd="0" destOrd="0" presId="urn:microsoft.com/office/officeart/2005/8/layout/radial1"/>
    <dgm:cxn modelId="{44C05B4C-61BD-451F-9085-F0BCEA32C703}" type="presParOf" srcId="{FC4E895A-5CB6-4776-9D34-BC12EF08CF61}" destId="{22672531-8C33-499F-A8B8-1F76FA72B8E1}" srcOrd="0" destOrd="0" presId="urn:microsoft.com/office/officeart/2005/8/layout/radial1"/>
    <dgm:cxn modelId="{71D0D890-F809-4FB2-9411-A556971E5A5B}" type="presParOf" srcId="{FC4E895A-5CB6-4776-9D34-BC12EF08CF61}" destId="{2CB797D3-131D-4B40-8D1C-3C0BCCD4E26A}" srcOrd="1" destOrd="0" presId="urn:microsoft.com/office/officeart/2005/8/layout/radial1"/>
    <dgm:cxn modelId="{30FFD7E6-0AEB-4AF8-ACF8-2AEE8840AE4C}" type="presParOf" srcId="{2CB797D3-131D-4B40-8D1C-3C0BCCD4E26A}" destId="{9C4E9843-91FB-4B66-AD05-A718EA51A920}" srcOrd="0" destOrd="0" presId="urn:microsoft.com/office/officeart/2005/8/layout/radial1"/>
    <dgm:cxn modelId="{9C6AEFC0-9D03-4FAC-9970-F41813D87DD9}" type="presParOf" srcId="{FC4E895A-5CB6-4776-9D34-BC12EF08CF61}" destId="{9F81A141-1B04-4A03-B238-37F7A90993F2}" srcOrd="2" destOrd="0" presId="urn:microsoft.com/office/officeart/2005/8/layout/radial1"/>
    <dgm:cxn modelId="{A039F956-7F5F-44E0-9730-AE32B8ADDABD}" type="presParOf" srcId="{FC4E895A-5CB6-4776-9D34-BC12EF08CF61}" destId="{09F81971-61A1-4CB0-8EEA-38BD69D84A68}" srcOrd="3" destOrd="0" presId="urn:microsoft.com/office/officeart/2005/8/layout/radial1"/>
    <dgm:cxn modelId="{21C72078-CA85-4061-84D6-00E7F0A66762}" type="presParOf" srcId="{09F81971-61A1-4CB0-8EEA-38BD69D84A68}" destId="{40A4609C-9060-46DB-B6FB-91E6E6B2159D}" srcOrd="0" destOrd="0" presId="urn:microsoft.com/office/officeart/2005/8/layout/radial1"/>
    <dgm:cxn modelId="{2F0EDCA0-CACE-4251-BD37-6D2B9D121789}" type="presParOf" srcId="{FC4E895A-5CB6-4776-9D34-BC12EF08CF61}" destId="{B4689F4D-C616-4B5A-AB08-969AFEC6F29C}" srcOrd="4" destOrd="0" presId="urn:microsoft.com/office/officeart/2005/8/layout/radial1"/>
    <dgm:cxn modelId="{DE044417-E4D9-4E1F-A26E-D6FEC2C19B25}" type="presParOf" srcId="{FC4E895A-5CB6-4776-9D34-BC12EF08CF61}" destId="{9A99AA90-6398-4A9E-9C90-9A289D0B4ED1}" srcOrd="5" destOrd="0" presId="urn:microsoft.com/office/officeart/2005/8/layout/radial1"/>
    <dgm:cxn modelId="{367ECCBE-269C-41E4-A994-B65C96EBEC99}" type="presParOf" srcId="{9A99AA90-6398-4A9E-9C90-9A289D0B4ED1}" destId="{2AE10A3F-8376-4022-8435-7D23E2A99C52}" srcOrd="0" destOrd="0" presId="urn:microsoft.com/office/officeart/2005/8/layout/radial1"/>
    <dgm:cxn modelId="{BD4F2327-D13A-40E1-9967-42FCF67622E5}" type="presParOf" srcId="{FC4E895A-5CB6-4776-9D34-BC12EF08CF61}" destId="{8E90EB8E-B405-4CFE-8B98-4A3730E11E4A}" srcOrd="6" destOrd="0" presId="urn:microsoft.com/office/officeart/2005/8/layout/radial1"/>
    <dgm:cxn modelId="{E37B3763-3433-403F-825B-5EE5AF2254DC}" type="presParOf" srcId="{FC4E895A-5CB6-4776-9D34-BC12EF08CF61}" destId="{D23AFAD6-9784-476C-B26A-F6CCAEF2A753}" srcOrd="7" destOrd="0" presId="urn:microsoft.com/office/officeart/2005/8/layout/radial1"/>
    <dgm:cxn modelId="{70CDB5C0-4315-4CBD-85C7-5D0ED17E71B6}" type="presParOf" srcId="{D23AFAD6-9784-476C-B26A-F6CCAEF2A753}" destId="{6C400A76-512C-4622-ABC7-4A7262143CD7}" srcOrd="0" destOrd="0" presId="urn:microsoft.com/office/officeart/2005/8/layout/radial1"/>
    <dgm:cxn modelId="{A592A61C-9CC0-4C1F-AF2B-96ACE601C06C}" type="presParOf" srcId="{FC4E895A-5CB6-4776-9D34-BC12EF08CF61}" destId="{30E7B6AA-B589-42F5-B263-2F67E7BFE06E}" srcOrd="8" destOrd="0" presId="urn:microsoft.com/office/officeart/2005/8/layout/radial1"/>
    <dgm:cxn modelId="{E338D541-BA1D-4029-AD58-832BB1FEBD3F}" type="presParOf" srcId="{FC4E895A-5CB6-4776-9D34-BC12EF08CF61}" destId="{6CE479B8-58DF-48DD-AC0B-D0C5FC6877CB}" srcOrd="9" destOrd="0" presId="urn:microsoft.com/office/officeart/2005/8/layout/radial1"/>
    <dgm:cxn modelId="{A7FC0FF9-546C-43A9-B8E2-F57F165CF1C7}" type="presParOf" srcId="{6CE479B8-58DF-48DD-AC0B-D0C5FC6877CB}" destId="{6CEA8AA8-969F-4D16-AA37-493DEC7B2497}" srcOrd="0" destOrd="0" presId="urn:microsoft.com/office/officeart/2005/8/layout/radial1"/>
    <dgm:cxn modelId="{55F119F5-8381-4431-9E30-A91488176FDF}" type="presParOf" srcId="{FC4E895A-5CB6-4776-9D34-BC12EF08CF61}" destId="{A6529843-AF44-44C9-93DF-E3B0991FDD04}" srcOrd="10" destOrd="0" presId="urn:microsoft.com/office/officeart/2005/8/layout/radial1"/>
    <dgm:cxn modelId="{03777F11-38CE-41AA-AF27-B13837171558}" type="presParOf" srcId="{FC4E895A-5CB6-4776-9D34-BC12EF08CF61}" destId="{1BB1C879-ADD1-46CE-9D67-364F5ECE1CD3}" srcOrd="11" destOrd="0" presId="urn:microsoft.com/office/officeart/2005/8/layout/radial1"/>
    <dgm:cxn modelId="{32E50727-E3BC-419F-AD01-200A11225E97}" type="presParOf" srcId="{1BB1C879-ADD1-46CE-9D67-364F5ECE1CD3}" destId="{62ECBD28-2110-4395-8718-5D140BE52464}" srcOrd="0" destOrd="0" presId="urn:microsoft.com/office/officeart/2005/8/layout/radial1"/>
    <dgm:cxn modelId="{FAE6A49E-3F31-4D86-BFFD-4DD10449ABD8}" type="presParOf" srcId="{FC4E895A-5CB6-4776-9D34-BC12EF08CF61}" destId="{5A8679B6-7689-4D75-A7A5-C24CDE107484}" srcOrd="12" destOrd="0" presId="urn:microsoft.com/office/officeart/2005/8/layout/radial1"/>
    <dgm:cxn modelId="{BB0018DC-8D1B-40DE-BA8C-F34F961AB309}" type="presParOf" srcId="{FC4E895A-5CB6-4776-9D34-BC12EF08CF61}" destId="{A5A442AC-CDA8-474B-92EE-3D632F0EC957}" srcOrd="13" destOrd="0" presId="urn:microsoft.com/office/officeart/2005/8/layout/radial1"/>
    <dgm:cxn modelId="{96557797-B387-493B-96A8-693D2A3D2233}" type="presParOf" srcId="{A5A442AC-CDA8-474B-92EE-3D632F0EC957}" destId="{B6C2774B-CEC3-4885-8925-9AD4E72E39CE}" srcOrd="0" destOrd="0" presId="urn:microsoft.com/office/officeart/2005/8/layout/radial1"/>
    <dgm:cxn modelId="{6E0AE8D2-0E9A-463E-B85C-D773474BCA5A}" type="presParOf" srcId="{FC4E895A-5CB6-4776-9D34-BC12EF08CF61}" destId="{D418F6EB-147F-4047-B751-E8166DE58772}" srcOrd="14" destOrd="0" presId="urn:microsoft.com/office/officeart/2005/8/layout/radial1"/>
    <dgm:cxn modelId="{60630ECB-0F66-4A96-88C7-D14974AF94F5}" type="presParOf" srcId="{FC4E895A-5CB6-4776-9D34-BC12EF08CF61}" destId="{E5D811FC-7971-4430-8A28-1798A91448B2}" srcOrd="15" destOrd="0" presId="urn:microsoft.com/office/officeart/2005/8/layout/radial1"/>
    <dgm:cxn modelId="{1E5477C8-BE74-4181-A6AC-EF2228D19F5E}" type="presParOf" srcId="{E5D811FC-7971-4430-8A28-1798A91448B2}" destId="{DF6EDE72-0B1B-4A13-B586-C939D94F44B0}" srcOrd="0" destOrd="0" presId="urn:microsoft.com/office/officeart/2005/8/layout/radial1"/>
    <dgm:cxn modelId="{B71F70F3-85DE-4293-A77D-B30C5E5802C5}" type="presParOf" srcId="{FC4E895A-5CB6-4776-9D34-BC12EF08CF61}" destId="{B73BB58B-01B7-42F4-9905-9F1B2B2B2E86}" srcOrd="16" destOrd="0" presId="urn:microsoft.com/office/officeart/2005/8/layout/radial1"/>
    <dgm:cxn modelId="{056F96FF-72E0-4896-8E1B-3A25063FD02C}" type="presParOf" srcId="{FC4E895A-5CB6-4776-9D34-BC12EF08CF61}" destId="{BC211171-4868-4B1B-8C84-7AFE7DA92B72}" srcOrd="17" destOrd="0" presId="urn:microsoft.com/office/officeart/2005/8/layout/radial1"/>
    <dgm:cxn modelId="{C2C813E3-3833-47A5-9682-6E414D7486A3}" type="presParOf" srcId="{BC211171-4868-4B1B-8C84-7AFE7DA92B72}" destId="{5514A104-9BD3-4559-9BDA-E17D63A5FAED}" srcOrd="0" destOrd="0" presId="urn:microsoft.com/office/officeart/2005/8/layout/radial1"/>
    <dgm:cxn modelId="{53C19E8E-4581-435A-BD3D-A078862D8134}" type="presParOf" srcId="{FC4E895A-5CB6-4776-9D34-BC12EF08CF61}" destId="{9779251D-D94F-458D-8625-FA8430489ABD}" srcOrd="18" destOrd="0" presId="urn:microsoft.com/office/officeart/2005/8/layout/radial1"/>
    <dgm:cxn modelId="{F7F15935-6194-4385-A09A-61576EDE1BCE}" type="presParOf" srcId="{FC4E895A-5CB6-4776-9D34-BC12EF08CF61}" destId="{38A04AD7-3C30-42FD-9169-981E636C19E5}" srcOrd="19" destOrd="0" presId="urn:microsoft.com/office/officeart/2005/8/layout/radial1"/>
    <dgm:cxn modelId="{A6697A23-1DE4-458B-A41B-28F3235DA704}" type="presParOf" srcId="{38A04AD7-3C30-42FD-9169-981E636C19E5}" destId="{ACABAC21-A12D-4CBC-B952-3A73C95768F1}" srcOrd="0" destOrd="0" presId="urn:microsoft.com/office/officeart/2005/8/layout/radial1"/>
    <dgm:cxn modelId="{07640FAA-71BE-486D-A918-2F19708529E1}" type="presParOf" srcId="{FC4E895A-5CB6-4776-9D34-BC12EF08CF61}" destId="{21AB2C71-7445-44F1-88DA-8920B87614F7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11773,8 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622,3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9699,7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485,6 </a:t>
          </a:r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9686,2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527,2 тыс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2021 год – 4023,0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 –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3887,3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год –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3672,9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 custScaleX="107452" custLinFactNeighborX="30435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 custScaleX="107896" custLinFactNeighborX="-4348" custLinFactNeighborY="2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2021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109,6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2022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121,1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122,5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/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</a:gradFill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2021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604,0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2022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>
        <a:prstGeom prst="notchedRightArrow">
          <a:avLst/>
        </a:prstGeom>
      </dgm:spPr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>
        <a:prstGeom prst="notchedRightArrow">
          <a:avLst/>
        </a:prstGeom>
      </dgm:spPr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-10611" custLinFactNeighborY="-3534"/>
      <dgm:spPr>
        <a:prstGeom prst="notchedRightArrow">
          <a:avLst/>
        </a:prstGeom>
      </dgm:spPr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950657-1496-483C-AFA2-32CE3F376264}" type="presOf" srcId="{DFACA0AE-E3C1-4D11-8249-7BDBF39D3B99}" destId="{EE8ABBA1-51C1-4516-B1F5-C0AF56C0183A}" srcOrd="0" destOrd="0" presId="urn:microsoft.com/office/officeart/2005/8/layout/lProcess3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10298852-B661-46DE-A2D3-CAABFBFCF9FC}" type="presOf" srcId="{659EC2E2-881B-4591-BDFC-7ACD9F72F001}" destId="{24367C60-2E4D-4A88-A8AB-6EF965413B3E}" srcOrd="0" destOrd="0" presId="urn:microsoft.com/office/officeart/2005/8/layout/lProcess3"/>
    <dgm:cxn modelId="{7BEFDA5F-4B41-44BE-A74A-EE5F9CCE583D}" type="presOf" srcId="{24A6B485-2543-4C2F-AFB1-181848B503F3}" destId="{18EA1E05-5584-4F88-A379-62592EF9D278}" srcOrd="0" destOrd="0" presId="urn:microsoft.com/office/officeart/2005/8/layout/lProcess3"/>
    <dgm:cxn modelId="{A9D644F8-458B-4ACF-87BE-FA999335BE4C}" type="presOf" srcId="{2B2F1B64-61FA-465F-9D27-BDD5A2DB6610}" destId="{6E56023A-CFF9-40C8-8C54-E0CAB85FDC99}" srcOrd="0" destOrd="0" presId="urn:microsoft.com/office/officeart/2005/8/layout/lProcess3"/>
    <dgm:cxn modelId="{29EDDC75-28E3-4541-AC50-3DDDB813D22C}" type="presOf" srcId="{036741CA-8D48-4CA6-B4E0-108C9665AD7C}" destId="{FC81042F-97A8-4792-BBDC-5113B8C3D787}" srcOrd="0" destOrd="0" presId="urn:microsoft.com/office/officeart/2005/8/layout/lProcess3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877F1F1B-D93F-4EA6-A026-D35FBB63E836}" type="presOf" srcId="{3FA49182-0E62-4F43-8ED6-6C8538664800}" destId="{AFCA45EB-5E71-45BB-B403-0B0D208C80C0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B2F8FD26-E6EC-4246-B312-D6708F4D33FB}" type="presOf" srcId="{561938C8-8BF0-4ECC-A8F4-1F3E91B8DE9F}" destId="{9AA0760A-CCDE-4840-9920-7ADC429B1BC3}" srcOrd="0" destOrd="0" presId="urn:microsoft.com/office/officeart/2005/8/layout/lProcess3"/>
    <dgm:cxn modelId="{316A5F2E-EEAA-46B3-A16A-56D145E0D597}" type="presParOf" srcId="{6E56023A-CFF9-40C8-8C54-E0CAB85FDC99}" destId="{5D85F725-2A7D-4D97-9B0C-EC1D225F39C7}" srcOrd="0" destOrd="0" presId="urn:microsoft.com/office/officeart/2005/8/layout/lProcess3"/>
    <dgm:cxn modelId="{51EE65F9-FAD6-4889-847C-27B3A2CCFFC6}" type="presParOf" srcId="{5D85F725-2A7D-4D97-9B0C-EC1D225F39C7}" destId="{24367C60-2E4D-4A88-A8AB-6EF965413B3E}" srcOrd="0" destOrd="0" presId="urn:microsoft.com/office/officeart/2005/8/layout/lProcess3"/>
    <dgm:cxn modelId="{0A77D8A2-357A-4A2C-BC7B-64681936BA4D}" type="presParOf" srcId="{5D85F725-2A7D-4D97-9B0C-EC1D225F39C7}" destId="{6312467C-A3D7-47A4-874D-C6812394280A}" srcOrd="1" destOrd="0" presId="urn:microsoft.com/office/officeart/2005/8/layout/lProcess3"/>
    <dgm:cxn modelId="{BB42B51C-C501-487A-9479-2A79A82CCAD3}" type="presParOf" srcId="{5D85F725-2A7D-4D97-9B0C-EC1D225F39C7}" destId="{FC81042F-97A8-4792-BBDC-5113B8C3D787}" srcOrd="2" destOrd="0" presId="urn:microsoft.com/office/officeart/2005/8/layout/lProcess3"/>
    <dgm:cxn modelId="{C41D44CD-A671-4101-B359-D0E672F53FD1}" type="presParOf" srcId="{6E56023A-CFF9-40C8-8C54-E0CAB85FDC99}" destId="{B936A671-2C72-416D-A9F2-7B927E44CAD0}" srcOrd="1" destOrd="0" presId="urn:microsoft.com/office/officeart/2005/8/layout/lProcess3"/>
    <dgm:cxn modelId="{66336448-FCF8-4FC1-B1A9-5B0EA0CA22AD}" type="presParOf" srcId="{6E56023A-CFF9-40C8-8C54-E0CAB85FDC99}" destId="{5BAB5953-18DA-460E-AE45-5A251DF652E1}" srcOrd="2" destOrd="0" presId="urn:microsoft.com/office/officeart/2005/8/layout/lProcess3"/>
    <dgm:cxn modelId="{A8272DBB-7117-47CF-A11F-EFBAEF89F14D}" type="presParOf" srcId="{5BAB5953-18DA-460E-AE45-5A251DF652E1}" destId="{9AA0760A-CCDE-4840-9920-7ADC429B1BC3}" srcOrd="0" destOrd="0" presId="urn:microsoft.com/office/officeart/2005/8/layout/lProcess3"/>
    <dgm:cxn modelId="{F5B3468D-9349-43C5-97A5-DF2CE2296357}" type="presParOf" srcId="{5BAB5953-18DA-460E-AE45-5A251DF652E1}" destId="{2463EB5F-03E1-4CFB-96B3-A57AF9F3EAE8}" srcOrd="1" destOrd="0" presId="urn:microsoft.com/office/officeart/2005/8/layout/lProcess3"/>
    <dgm:cxn modelId="{2550DA51-D61A-4334-BC70-0902ED31422E}" type="presParOf" srcId="{5BAB5953-18DA-460E-AE45-5A251DF652E1}" destId="{18EA1E05-5584-4F88-A379-62592EF9D278}" srcOrd="2" destOrd="0" presId="urn:microsoft.com/office/officeart/2005/8/layout/lProcess3"/>
    <dgm:cxn modelId="{8895A3F9-B74C-4741-89D4-915339DABA60}" type="presParOf" srcId="{6E56023A-CFF9-40C8-8C54-E0CAB85FDC99}" destId="{9EB90AA1-A116-4F32-80BB-FE745D290469}" srcOrd="3" destOrd="0" presId="urn:microsoft.com/office/officeart/2005/8/layout/lProcess3"/>
    <dgm:cxn modelId="{4DBF2D0E-ECB1-432C-B00D-2F7F0421C5D0}" type="presParOf" srcId="{6E56023A-CFF9-40C8-8C54-E0CAB85FDC99}" destId="{75E9801D-98AB-418C-84BE-41B5718558A9}" srcOrd="4" destOrd="0" presId="urn:microsoft.com/office/officeart/2005/8/layout/lProcess3"/>
    <dgm:cxn modelId="{BF403763-D1A6-4D2B-BCD3-34107FB5B45F}" type="presParOf" srcId="{75E9801D-98AB-418C-84BE-41B5718558A9}" destId="{AFCA45EB-5E71-45BB-B403-0B0D208C80C0}" srcOrd="0" destOrd="0" presId="urn:microsoft.com/office/officeart/2005/8/layout/lProcess3"/>
    <dgm:cxn modelId="{520919A9-6AFF-4436-87F8-725319CEC436}" type="presParOf" srcId="{75E9801D-98AB-418C-84BE-41B5718558A9}" destId="{09F73293-F611-46D2-B19D-9C21269B5C29}" srcOrd="1" destOrd="0" presId="urn:microsoft.com/office/officeart/2005/8/layout/lProcess3"/>
    <dgm:cxn modelId="{E0B7AC13-53E0-4E05-A1F8-C0ADC42C889E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9144000" cy="1861050"/>
        </a:xfrm>
        <a:prstGeom prst="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Грушево-Дубовского сельского поселения Белокалитвинского района на 2021 год и на плановый период 2022 и 2023 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861050"/>
      </dsp:txXfrm>
    </dsp:sp>
    <dsp:sp modelId="{F5C3F7F1-CEA0-49C4-9AA0-D342FEFEA354}">
      <dsp:nvSpPr>
        <dsp:cNvPr id="0" name=""/>
        <dsp:cNvSpPr/>
      </dsp:nvSpPr>
      <dsp:spPr>
        <a:xfrm>
          <a:off x="3224" y="2270454"/>
          <a:ext cx="328293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Грушево-Дубовского сельского поселения на 2021 – 2023 годы (Постановление Администрации Грушево-Дубовского сельского поселения от 18.11.2020 № 60 )</a:t>
          </a:r>
          <a:endParaRPr lang="ru-RU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224" y="2270454"/>
        <a:ext cx="3282930" cy="3089396"/>
      </dsp:txXfrm>
    </dsp:sp>
    <dsp:sp modelId="{FAE584BA-2169-4818-86D4-2DFBE33EDFFC}">
      <dsp:nvSpPr>
        <dsp:cNvPr id="0" name=""/>
        <dsp:cNvSpPr/>
      </dsp:nvSpPr>
      <dsp:spPr>
        <a:xfrm>
          <a:off x="3286155" y="2270454"/>
          <a:ext cx="2903492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Грушево-Дубовского сельского поселения на 2021 – 2023 годы 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155" y="2270454"/>
        <a:ext cx="2903492" cy="3089396"/>
      </dsp:txXfrm>
    </dsp:sp>
    <dsp:sp modelId="{77B589DE-2A0B-4817-8666-D284E4CFE8A0}">
      <dsp:nvSpPr>
        <dsp:cNvPr id="0" name=""/>
        <dsp:cNvSpPr/>
      </dsp:nvSpPr>
      <dsp:spPr>
        <a:xfrm>
          <a:off x="6189647" y="2270454"/>
          <a:ext cx="295112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Грушево-Дубовского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9647" y="2270454"/>
        <a:ext cx="295112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5E8B3C-0D25-4ED1-B4E8-667752DD4663}">
      <dsp:nvSpPr>
        <dsp:cNvPr id="0" name=""/>
        <dsp:cNvSpPr/>
      </dsp:nvSpPr>
      <dsp:spPr>
        <a:xfrm>
          <a:off x="0" y="319535"/>
          <a:ext cx="6120679" cy="38254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13CED-9D25-4F87-9F11-3259C584B7D3}">
      <dsp:nvSpPr>
        <dsp:cNvPr id="0" name=""/>
        <dsp:cNvSpPr/>
      </dsp:nvSpPr>
      <dsp:spPr>
        <a:xfrm>
          <a:off x="777326" y="2959843"/>
          <a:ext cx="159137" cy="159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DCD57-D414-467D-BB6D-98E6BF524B35}">
      <dsp:nvSpPr>
        <dsp:cNvPr id="0" name=""/>
        <dsp:cNvSpPr/>
      </dsp:nvSpPr>
      <dsp:spPr>
        <a:xfrm>
          <a:off x="856895" y="3039412"/>
          <a:ext cx="1426118" cy="1105547"/>
        </a:xfrm>
        <a:prstGeom prst="rect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432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2021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13,5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6895" y="3039412"/>
        <a:ext cx="1426118" cy="1105547"/>
      </dsp:txXfrm>
    </dsp:sp>
    <dsp:sp modelId="{73AD45A9-F63C-4C2B-A072-8F5744AB474A}">
      <dsp:nvSpPr>
        <dsp:cNvPr id="0" name=""/>
        <dsp:cNvSpPr/>
      </dsp:nvSpPr>
      <dsp:spPr>
        <a:xfrm>
          <a:off x="2182022" y="1920093"/>
          <a:ext cx="287671" cy="287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C3CEE-E1D7-4991-8F1B-0CBB70C1426D}">
      <dsp:nvSpPr>
        <dsp:cNvPr id="0" name=""/>
        <dsp:cNvSpPr/>
      </dsp:nvSpPr>
      <dsp:spPr>
        <a:xfrm>
          <a:off x="2325858" y="2063929"/>
          <a:ext cx="1468963" cy="2081031"/>
        </a:xfrm>
        <a:prstGeom prst="rect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3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2022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14,0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5858" y="2063929"/>
        <a:ext cx="1468963" cy="2081031"/>
      </dsp:txXfrm>
    </dsp:sp>
    <dsp:sp modelId="{C5EF5A89-6772-49FA-BBFE-511DD20F22D4}">
      <dsp:nvSpPr>
        <dsp:cNvPr id="0" name=""/>
        <dsp:cNvSpPr/>
      </dsp:nvSpPr>
      <dsp:spPr>
        <a:xfrm>
          <a:off x="3871330" y="1287368"/>
          <a:ext cx="397844" cy="397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38916-0375-491A-A3BA-811D8BEC166F}">
      <dsp:nvSpPr>
        <dsp:cNvPr id="0" name=""/>
        <dsp:cNvSpPr/>
      </dsp:nvSpPr>
      <dsp:spPr>
        <a:xfrm>
          <a:off x="4070252" y="1486290"/>
          <a:ext cx="1468963" cy="2658670"/>
        </a:xfrm>
        <a:prstGeom prst="rect">
          <a:avLst/>
        </a:prstGeom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080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14,5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70252" y="1486290"/>
        <a:ext cx="1468963" cy="265867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474829-771C-4B1B-9178-CC1AA3A5067A}">
      <dsp:nvSpPr>
        <dsp:cNvPr id="0" name=""/>
        <dsp:cNvSpPr/>
      </dsp:nvSpPr>
      <dsp:spPr>
        <a:xfrm>
          <a:off x="0" y="0"/>
          <a:ext cx="3444413" cy="3444413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extrusionH="381000"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D7E33313-C3B6-4DCF-9127-00E5AE846162}">
      <dsp:nvSpPr>
        <dsp:cNvPr id="0" name=""/>
        <dsp:cNvSpPr/>
      </dsp:nvSpPr>
      <dsp:spPr>
        <a:xfrm>
          <a:off x="1722206" y="0"/>
          <a:ext cx="4593977" cy="344441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2021 </a:t>
          </a:r>
          <a:endParaRPr lang="ru-RU" sz="4000" kern="1200" dirty="0"/>
        </a:p>
      </dsp:txBody>
      <dsp:txXfrm>
        <a:off x="1722206" y="0"/>
        <a:ext cx="2296988" cy="1033326"/>
      </dsp:txXfrm>
    </dsp:sp>
    <dsp:sp modelId="{4B1B2D27-6EAF-4E75-8C5A-677D95396F8F}">
      <dsp:nvSpPr>
        <dsp:cNvPr id="0" name=""/>
        <dsp:cNvSpPr/>
      </dsp:nvSpPr>
      <dsp:spPr>
        <a:xfrm>
          <a:off x="660066" y="1574572"/>
          <a:ext cx="2238866" cy="2238866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439A881-5716-4A64-B0A0-4919DC7BFA25}">
      <dsp:nvSpPr>
        <dsp:cNvPr id="0" name=""/>
        <dsp:cNvSpPr/>
      </dsp:nvSpPr>
      <dsp:spPr>
        <a:xfrm>
          <a:off x="1722206" y="1033326"/>
          <a:ext cx="4593977" cy="2238866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2022</a:t>
          </a:r>
          <a:endParaRPr lang="ru-RU" sz="4000" kern="1200" dirty="0"/>
        </a:p>
      </dsp:txBody>
      <dsp:txXfrm>
        <a:off x="1722206" y="1033326"/>
        <a:ext cx="2296988" cy="1033322"/>
      </dsp:txXfrm>
    </dsp:sp>
    <dsp:sp modelId="{A72B73E1-8D26-4C72-BC09-B958688A7E0A}">
      <dsp:nvSpPr>
        <dsp:cNvPr id="0" name=""/>
        <dsp:cNvSpPr/>
      </dsp:nvSpPr>
      <dsp:spPr>
        <a:xfrm>
          <a:off x="1205545" y="2066649"/>
          <a:ext cx="1033323" cy="10333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3C8E-0B73-4D96-ADF4-6AC79FE21130}">
      <dsp:nvSpPr>
        <dsp:cNvPr id="0" name=""/>
        <dsp:cNvSpPr/>
      </dsp:nvSpPr>
      <dsp:spPr>
        <a:xfrm>
          <a:off x="1722206" y="2066649"/>
          <a:ext cx="4593977" cy="103332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2023</a:t>
          </a:r>
          <a:endParaRPr lang="ru-RU" sz="4000" kern="1200" dirty="0"/>
        </a:p>
      </dsp:txBody>
      <dsp:txXfrm>
        <a:off x="1722206" y="2066649"/>
        <a:ext cx="2296988" cy="1033323"/>
      </dsp:txXfrm>
    </dsp:sp>
    <dsp:sp modelId="{AB3CE016-BAC3-4707-A74B-6F61FA1DFECA}">
      <dsp:nvSpPr>
        <dsp:cNvPr id="0" name=""/>
        <dsp:cNvSpPr/>
      </dsp:nvSpPr>
      <dsp:spPr>
        <a:xfrm>
          <a:off x="4019195" y="0"/>
          <a:ext cx="2296988" cy="10333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77,0 тыс. рублей</a:t>
          </a:r>
          <a:endParaRPr lang="ru-RU" sz="2400" kern="1200" dirty="0"/>
        </a:p>
      </dsp:txBody>
      <dsp:txXfrm>
        <a:off x="4019195" y="0"/>
        <a:ext cx="2296988" cy="1033326"/>
      </dsp:txXfrm>
    </dsp:sp>
    <dsp:sp modelId="{612406C1-231E-4DC4-A563-7548E5219CAF}">
      <dsp:nvSpPr>
        <dsp:cNvPr id="0" name=""/>
        <dsp:cNvSpPr/>
      </dsp:nvSpPr>
      <dsp:spPr>
        <a:xfrm>
          <a:off x="4019195" y="1033326"/>
          <a:ext cx="2296988" cy="103332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0,0 тыс. рублей</a:t>
          </a:r>
          <a:endParaRPr lang="ru-RU" sz="2300" kern="1200" dirty="0"/>
        </a:p>
      </dsp:txBody>
      <dsp:txXfrm>
        <a:off x="4019195" y="1033326"/>
        <a:ext cx="2296988" cy="1033322"/>
      </dsp:txXfrm>
    </dsp:sp>
    <dsp:sp modelId="{8FE7A7C9-1036-44BB-AE58-8C20B12338AA}">
      <dsp:nvSpPr>
        <dsp:cNvPr id="0" name=""/>
        <dsp:cNvSpPr/>
      </dsp:nvSpPr>
      <dsp:spPr>
        <a:xfrm>
          <a:off x="4019195" y="2066649"/>
          <a:ext cx="2296988" cy="103332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0,0 тыс. рублей</a:t>
          </a:r>
          <a:endParaRPr lang="ru-RU" sz="2800" kern="1200" dirty="0"/>
        </a:p>
      </dsp:txBody>
      <dsp:txXfrm>
        <a:off x="4019195" y="2066649"/>
        <a:ext cx="2296988" cy="103332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B1A966-7A86-4F55-BDCE-D061EE6632AE}">
      <dsp:nvSpPr>
        <dsp:cNvPr id="0" name=""/>
        <dsp:cNvSpPr/>
      </dsp:nvSpPr>
      <dsp:spPr>
        <a:xfrm>
          <a:off x="720100" y="0"/>
          <a:ext cx="4063999" cy="4063999"/>
        </a:xfrm>
        <a:prstGeom prst="triangle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51952AE4-B653-4C07-B485-E89AED2E2C5C}">
      <dsp:nvSpPr>
        <dsp:cNvPr id="0" name=""/>
        <dsp:cNvSpPr/>
      </dsp:nvSpPr>
      <dsp:spPr>
        <a:xfrm>
          <a:off x="2808315" y="43204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2021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4978,0</a:t>
          </a:r>
          <a:r>
            <a:rPr lang="ru-RU" sz="1600" kern="1200" dirty="0" smtClean="0"/>
            <a:t> тыс. рублей</a:t>
          </a:r>
          <a:endParaRPr lang="ru-RU" sz="1600" kern="1200" dirty="0"/>
        </a:p>
      </dsp:txBody>
      <dsp:txXfrm>
        <a:off x="2808315" y="432049"/>
        <a:ext cx="2641600" cy="962025"/>
      </dsp:txXfrm>
    </dsp:sp>
    <dsp:sp modelId="{64ED926E-0C83-4A4A-B9F6-CA1B989D6B5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2022 год – 4831,0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43199" y="1490860"/>
        <a:ext cx="2641600" cy="962025"/>
      </dsp:txXfrm>
    </dsp:sp>
    <dsp:sp modelId="{DAEA15BC-B440-4F49-BD23-AAB1EA68D94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2023 год – 5006,7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43199" y="2573139"/>
        <a:ext cx="2641600" cy="962025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D22C3F-7EAB-4CF4-94C1-BE81AE6B70FA}">
      <dsp:nvSpPr>
        <dsp:cNvPr id="0" name=""/>
        <dsp:cNvSpPr/>
      </dsp:nvSpPr>
      <dsp:spPr>
        <a:xfrm>
          <a:off x="0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E6883B-290B-40CB-A144-7D3DDD9B1186}">
      <dsp:nvSpPr>
        <dsp:cNvPr id="0" name=""/>
        <dsp:cNvSpPr/>
      </dsp:nvSpPr>
      <dsp:spPr>
        <a:xfrm>
          <a:off x="1828800" y="203199"/>
          <a:ext cx="4267199" cy="3657600"/>
        </a:xfrm>
        <a:prstGeom prst="rect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2021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40,0</a:t>
          </a:r>
          <a:r>
            <a:rPr lang="ru-RU" sz="1600" kern="1200" dirty="0" smtClean="0"/>
            <a:t> тыс. рублей</a:t>
          </a:r>
          <a:endParaRPr lang="ru-RU" sz="1600" kern="1200" dirty="0"/>
        </a:p>
      </dsp:txBody>
      <dsp:txXfrm>
        <a:off x="1828800" y="203199"/>
        <a:ext cx="4267199" cy="1097282"/>
      </dsp:txXfrm>
    </dsp:sp>
    <dsp:sp modelId="{5FC2053E-2AD6-4402-AE6A-51CF3255F4A4}">
      <dsp:nvSpPr>
        <dsp:cNvPr id="0" name=""/>
        <dsp:cNvSpPr/>
      </dsp:nvSpPr>
      <dsp:spPr>
        <a:xfrm>
          <a:off x="640081" y="1300482"/>
          <a:ext cx="2377437" cy="23774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21DDA0-8968-4A2B-9FB4-8FF8A2303942}">
      <dsp:nvSpPr>
        <dsp:cNvPr id="0" name=""/>
        <dsp:cNvSpPr/>
      </dsp:nvSpPr>
      <dsp:spPr>
        <a:xfrm>
          <a:off x="1828800" y="1300482"/>
          <a:ext cx="4267199" cy="2377437"/>
        </a:xfrm>
        <a:prstGeom prst="rect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2022 год – 0,0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1828800" y="1300482"/>
        <a:ext cx="4267199" cy="1097278"/>
      </dsp:txXfrm>
    </dsp:sp>
    <dsp:sp modelId="{1D070AAB-ECE7-4C62-BB34-DDD4F5EA2213}">
      <dsp:nvSpPr>
        <dsp:cNvPr id="0" name=""/>
        <dsp:cNvSpPr/>
      </dsp:nvSpPr>
      <dsp:spPr>
        <a:xfrm>
          <a:off x="1280160" y="2397761"/>
          <a:ext cx="1097278" cy="10972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57011-E269-4D4C-930C-8974C3861470}">
      <dsp:nvSpPr>
        <dsp:cNvPr id="0" name=""/>
        <dsp:cNvSpPr/>
      </dsp:nvSpPr>
      <dsp:spPr>
        <a:xfrm>
          <a:off x="1828800" y="2397761"/>
          <a:ext cx="4267199" cy="1097278"/>
        </a:xfrm>
        <a:prstGeom prst="rect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2023 год – 0,0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1828800" y="2397761"/>
        <a:ext cx="4267199" cy="10972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678896" y="1190322"/>
          <a:ext cx="2405269" cy="20774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Грушево-Дубовского сельского поселения</a:t>
          </a:r>
          <a:endParaRPr lang="ru-RU" sz="1800" b="1" kern="1200" dirty="0"/>
        </a:p>
      </dsp:txBody>
      <dsp:txXfrm>
        <a:off x="3678896" y="1190322"/>
        <a:ext cx="2405269" cy="2077420"/>
      </dsp:txXfrm>
    </dsp:sp>
    <dsp:sp modelId="{4BFCC67C-01E0-4706-B8B4-1F8F2C2F130B}">
      <dsp:nvSpPr>
        <dsp:cNvPr id="0" name=""/>
        <dsp:cNvSpPr/>
      </dsp:nvSpPr>
      <dsp:spPr>
        <a:xfrm rot="19555105">
          <a:off x="5964694" y="1015912"/>
          <a:ext cx="52895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9555105">
        <a:off x="5964694" y="1015912"/>
        <a:ext cx="528950" cy="602664"/>
      </dsp:txXfrm>
    </dsp:sp>
    <dsp:sp modelId="{D1074AC8-5E5D-44C1-B388-B81C344112D7}">
      <dsp:nvSpPr>
        <dsp:cNvPr id="0" name=""/>
        <dsp:cNvSpPr/>
      </dsp:nvSpPr>
      <dsp:spPr>
        <a:xfrm>
          <a:off x="6576994" y="138211"/>
          <a:ext cx="1059091" cy="117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76994" y="138211"/>
        <a:ext cx="1059091" cy="1170839"/>
      </dsp:txXfrm>
    </dsp:sp>
    <dsp:sp modelId="{118CB159-B422-44AE-B8B5-625D5ED9ED39}">
      <dsp:nvSpPr>
        <dsp:cNvPr id="0" name=""/>
        <dsp:cNvSpPr/>
      </dsp:nvSpPr>
      <dsp:spPr>
        <a:xfrm rot="4438312">
          <a:off x="5120372" y="3116396"/>
          <a:ext cx="205287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4438312">
        <a:off x="5120372" y="3116396"/>
        <a:ext cx="205287" cy="602664"/>
      </dsp:txXfrm>
    </dsp:sp>
    <dsp:sp modelId="{E0A4CD80-46A9-4C58-B3C2-2D572F0DFB5F}">
      <dsp:nvSpPr>
        <dsp:cNvPr id="0" name=""/>
        <dsp:cNvSpPr/>
      </dsp:nvSpPr>
      <dsp:spPr>
        <a:xfrm>
          <a:off x="4034213" y="3572671"/>
          <a:ext cx="3239984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4213" y="3572671"/>
        <a:ext cx="3239984" cy="2692024"/>
      </dsp:txXfrm>
    </dsp:sp>
    <dsp:sp modelId="{CB264C7A-5A81-4BAE-807A-A681681D9954}">
      <dsp:nvSpPr>
        <dsp:cNvPr id="0" name=""/>
        <dsp:cNvSpPr/>
      </dsp:nvSpPr>
      <dsp:spPr>
        <a:xfrm rot="15857">
          <a:off x="6106310" y="1933719"/>
          <a:ext cx="16031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5857">
        <a:off x="6106310" y="1933719"/>
        <a:ext cx="160319" cy="602664"/>
      </dsp:txXfrm>
    </dsp:sp>
    <dsp:sp modelId="{DA20B577-E084-4A3A-8A0B-24E3B4429303}">
      <dsp:nvSpPr>
        <dsp:cNvPr id="0" name=""/>
        <dsp:cNvSpPr/>
      </dsp:nvSpPr>
      <dsp:spPr>
        <a:xfrm>
          <a:off x="6295081" y="1360520"/>
          <a:ext cx="2848918" cy="17632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5081" y="1360520"/>
        <a:ext cx="2848918" cy="1763206"/>
      </dsp:txXfrm>
    </dsp:sp>
    <dsp:sp modelId="{30729D24-0D62-4224-8B03-8D0408277A71}">
      <dsp:nvSpPr>
        <dsp:cNvPr id="0" name=""/>
        <dsp:cNvSpPr/>
      </dsp:nvSpPr>
      <dsp:spPr>
        <a:xfrm rot="9042603">
          <a:off x="3105738" y="2758054"/>
          <a:ext cx="59102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9042603">
        <a:off x="3105738" y="2758054"/>
        <a:ext cx="591020" cy="602664"/>
      </dsp:txXfrm>
    </dsp:sp>
    <dsp:sp modelId="{9B89C421-F0D8-44E3-BD0A-4C6E08938364}">
      <dsp:nvSpPr>
        <dsp:cNvPr id="0" name=""/>
        <dsp:cNvSpPr/>
      </dsp:nvSpPr>
      <dsp:spPr>
        <a:xfrm>
          <a:off x="814344" y="2863945"/>
          <a:ext cx="2257525" cy="20267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344" y="2863945"/>
        <a:ext cx="2257525" cy="2026752"/>
      </dsp:txXfrm>
    </dsp:sp>
    <dsp:sp modelId="{7CD94444-8331-41F3-825C-CDF51849DCA2}">
      <dsp:nvSpPr>
        <dsp:cNvPr id="0" name=""/>
        <dsp:cNvSpPr/>
      </dsp:nvSpPr>
      <dsp:spPr>
        <a:xfrm rot="11572512">
          <a:off x="3148626" y="1578421"/>
          <a:ext cx="409668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1572512">
        <a:off x="3148626" y="1578421"/>
        <a:ext cx="409668" cy="602664"/>
      </dsp:txXfrm>
    </dsp:sp>
    <dsp:sp modelId="{30D3701F-8426-4130-8133-4F32806D0F99}">
      <dsp:nvSpPr>
        <dsp:cNvPr id="0" name=""/>
        <dsp:cNvSpPr/>
      </dsp:nvSpPr>
      <dsp:spPr>
        <a:xfrm>
          <a:off x="312305" y="216152"/>
          <a:ext cx="2690530" cy="25519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Грушево-Дубовского сельского поселения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Белокалитвинского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305" y="216152"/>
        <a:ext cx="2690530" cy="25519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2987823" y="1790265"/>
          <a:ext cx="3168353" cy="1882145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12396,1тыс. рублей</a:t>
          </a:r>
          <a:endParaRPr lang="ru-RU" sz="28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87823" y="1790265"/>
        <a:ext cx="3168353" cy="1882145"/>
      </dsp:txXfrm>
    </dsp:sp>
    <dsp:sp modelId="{2CB797D3-131D-4B40-8D1C-3C0BCCD4E26A}">
      <dsp:nvSpPr>
        <dsp:cNvPr id="0" name=""/>
        <dsp:cNvSpPr/>
      </dsp:nvSpPr>
      <dsp:spPr>
        <a:xfrm rot="13787899">
          <a:off x="3152589" y="1550830"/>
          <a:ext cx="86131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861315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3787899">
        <a:off x="3561714" y="1539844"/>
        <a:ext cx="43065" cy="43065"/>
      </dsp:txXfrm>
    </dsp:sp>
    <dsp:sp modelId="{9F81A141-1B04-4A03-B238-37F7A90993F2}">
      <dsp:nvSpPr>
        <dsp:cNvPr id="0" name=""/>
        <dsp:cNvSpPr/>
      </dsp:nvSpPr>
      <dsp:spPr>
        <a:xfrm>
          <a:off x="2051714" y="-36006"/>
          <a:ext cx="1558555" cy="1414526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604,0 тыс. рублей </a:t>
          </a:r>
        </a:p>
      </dsp:txBody>
      <dsp:txXfrm>
        <a:off x="2051714" y="-36006"/>
        <a:ext cx="1558555" cy="1414526"/>
      </dsp:txXfrm>
    </dsp:sp>
    <dsp:sp modelId="{09F81971-61A1-4CB0-8EEA-38BD69D84A68}">
      <dsp:nvSpPr>
        <dsp:cNvPr id="0" name=""/>
        <dsp:cNvSpPr/>
      </dsp:nvSpPr>
      <dsp:spPr>
        <a:xfrm rot="18321040">
          <a:off x="5077429" y="1641163"/>
          <a:ext cx="520847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20847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8321040">
        <a:off x="5324832" y="1638689"/>
        <a:ext cx="26042" cy="26042"/>
      </dsp:txXfrm>
    </dsp:sp>
    <dsp:sp modelId="{B4689F4D-C616-4B5A-AB08-969AFEC6F29C}">
      <dsp:nvSpPr>
        <dsp:cNvPr id="0" name=""/>
        <dsp:cNvSpPr/>
      </dsp:nvSpPr>
      <dsp:spPr>
        <a:xfrm>
          <a:off x="5076060" y="0"/>
          <a:ext cx="1761337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Осуществление первичного воинского учета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207,3 тыс. рублей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076060" y="0"/>
        <a:ext cx="1761337" cy="1558555"/>
      </dsp:txXfrm>
    </dsp:sp>
    <dsp:sp modelId="{9A99AA90-6398-4A9E-9C90-9A289D0B4ED1}">
      <dsp:nvSpPr>
        <dsp:cNvPr id="0" name=""/>
        <dsp:cNvSpPr/>
      </dsp:nvSpPr>
      <dsp:spPr>
        <a:xfrm rot="19695507">
          <a:off x="5546538" y="1610354"/>
          <a:ext cx="1640996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640996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9695507">
        <a:off x="6326012" y="1579876"/>
        <a:ext cx="82049" cy="82049"/>
      </dsp:txXfrm>
    </dsp:sp>
    <dsp:sp modelId="{8E90EB8E-B405-4CFE-8B98-4A3730E11E4A}">
      <dsp:nvSpPr>
        <dsp:cNvPr id="0" name=""/>
        <dsp:cNvSpPr/>
      </dsp:nvSpPr>
      <dsp:spPr>
        <a:xfrm>
          <a:off x="6948256" y="0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401,7 тыс. рублей </a:t>
          </a:r>
        </a:p>
      </dsp:txBody>
      <dsp:txXfrm>
        <a:off x="6948256" y="0"/>
        <a:ext cx="1558555" cy="1558555"/>
      </dsp:txXfrm>
    </dsp:sp>
    <dsp:sp modelId="{D23AFAD6-9784-476C-B26A-F6CCAEF2A753}">
      <dsp:nvSpPr>
        <dsp:cNvPr id="0" name=""/>
        <dsp:cNvSpPr/>
      </dsp:nvSpPr>
      <dsp:spPr>
        <a:xfrm rot="21122233">
          <a:off x="6107453" y="2410972"/>
          <a:ext cx="1358931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358931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21122233">
        <a:off x="6752946" y="2387546"/>
        <a:ext cx="67946" cy="67946"/>
      </dsp:txXfrm>
    </dsp:sp>
    <dsp:sp modelId="{30E7B6AA-B589-42F5-B263-2F67E7BFE06E}">
      <dsp:nvSpPr>
        <dsp:cNvPr id="0" name=""/>
        <dsp:cNvSpPr/>
      </dsp:nvSpPr>
      <dsp:spPr>
        <a:xfrm>
          <a:off x="7452320" y="1440162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Грушево-Дубовского сельского поселения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30,0 тыс. рублей 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452320" y="1440162"/>
        <a:ext cx="1558555" cy="1558555"/>
      </dsp:txXfrm>
    </dsp:sp>
    <dsp:sp modelId="{6CE479B8-58DF-48DD-AC0B-D0C5FC6877CB}">
      <dsp:nvSpPr>
        <dsp:cNvPr id="0" name=""/>
        <dsp:cNvSpPr/>
      </dsp:nvSpPr>
      <dsp:spPr>
        <a:xfrm rot="2081100">
          <a:off x="5482500" y="3823405"/>
          <a:ext cx="1365534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365534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2081100">
        <a:off x="6131129" y="3799814"/>
        <a:ext cx="68276" cy="68276"/>
      </dsp:txXfrm>
    </dsp:sp>
    <dsp:sp modelId="{A6529843-AF44-44C9-93DF-E3B0991FDD04}">
      <dsp:nvSpPr>
        <dsp:cNvPr id="0" name=""/>
        <dsp:cNvSpPr/>
      </dsp:nvSpPr>
      <dsp:spPr>
        <a:xfrm>
          <a:off x="6588218" y="3886672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110,5 тыс. рублей </a:t>
          </a:r>
        </a:p>
      </dsp:txBody>
      <dsp:txXfrm>
        <a:off x="6588218" y="3886672"/>
        <a:ext cx="1558555" cy="1558555"/>
      </dsp:txXfrm>
    </dsp:sp>
    <dsp:sp modelId="{1BB1C879-ADD1-46CE-9D67-364F5ECE1CD3}">
      <dsp:nvSpPr>
        <dsp:cNvPr id="0" name=""/>
        <dsp:cNvSpPr/>
      </dsp:nvSpPr>
      <dsp:spPr>
        <a:xfrm rot="3476867">
          <a:off x="5015721" y="3798871"/>
          <a:ext cx="462608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462608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3476867">
        <a:off x="5235460" y="3797853"/>
        <a:ext cx="23130" cy="23130"/>
      </dsp:txXfrm>
    </dsp:sp>
    <dsp:sp modelId="{5A8679B6-7689-4D75-A7A5-C24CDE107484}">
      <dsp:nvSpPr>
        <dsp:cNvPr id="0" name=""/>
        <dsp:cNvSpPr/>
      </dsp:nvSpPr>
      <dsp:spPr>
        <a:xfrm>
          <a:off x="5004055" y="3886674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 территории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1281,4 тыс. рублей</a:t>
          </a:r>
        </a:p>
      </dsp:txBody>
      <dsp:txXfrm>
        <a:off x="5004055" y="3886674"/>
        <a:ext cx="1558555" cy="1558555"/>
      </dsp:txXfrm>
    </dsp:sp>
    <dsp:sp modelId="{A5A442AC-CDA8-474B-92EE-3D632F0EC957}">
      <dsp:nvSpPr>
        <dsp:cNvPr id="0" name=""/>
        <dsp:cNvSpPr/>
      </dsp:nvSpPr>
      <dsp:spPr>
        <a:xfrm rot="7943468">
          <a:off x="3317544" y="3768320"/>
          <a:ext cx="596456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596456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7943468">
        <a:off x="3600860" y="3763955"/>
        <a:ext cx="29822" cy="29822"/>
      </dsp:txXfrm>
    </dsp:sp>
    <dsp:sp modelId="{D418F6EB-147F-4047-B751-E8166DE58772}">
      <dsp:nvSpPr>
        <dsp:cNvPr id="0" name=""/>
        <dsp:cNvSpPr/>
      </dsp:nvSpPr>
      <dsp:spPr>
        <a:xfrm>
          <a:off x="2123720" y="3816428"/>
          <a:ext cx="1558555" cy="148653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органов местного самоуправления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4962,6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sp:txBody>
      <dsp:txXfrm>
        <a:off x="2123720" y="3816428"/>
        <a:ext cx="1558555" cy="1486535"/>
      </dsp:txXfrm>
    </dsp:sp>
    <dsp:sp modelId="{E5D811FC-7971-4430-8A28-1798A91448B2}">
      <dsp:nvSpPr>
        <dsp:cNvPr id="0" name=""/>
        <dsp:cNvSpPr/>
      </dsp:nvSpPr>
      <dsp:spPr>
        <a:xfrm rot="9189583">
          <a:off x="1550758" y="3764167"/>
          <a:ext cx="1918626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18626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9189583">
        <a:off x="2462105" y="3726748"/>
        <a:ext cx="95931" cy="95931"/>
      </dsp:txXfrm>
    </dsp:sp>
    <dsp:sp modelId="{B73BB58B-01B7-42F4-9905-9F1B2B2B2E86}">
      <dsp:nvSpPr>
        <dsp:cNvPr id="0" name=""/>
        <dsp:cNvSpPr/>
      </dsp:nvSpPr>
      <dsp:spPr>
        <a:xfrm>
          <a:off x="179503" y="3780419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Другие общегосударственные вопросы 133,2 тыс. рублей </a:t>
          </a:r>
        </a:p>
      </dsp:txBody>
      <dsp:txXfrm>
        <a:off x="179503" y="3780419"/>
        <a:ext cx="1558555" cy="1558555"/>
      </dsp:txXfrm>
    </dsp:sp>
    <dsp:sp modelId="{BC211171-4868-4B1B-8C84-7AFE7DA92B72}">
      <dsp:nvSpPr>
        <dsp:cNvPr id="0" name=""/>
        <dsp:cNvSpPr/>
      </dsp:nvSpPr>
      <dsp:spPr>
        <a:xfrm rot="10659294">
          <a:off x="2025043" y="2805296"/>
          <a:ext cx="96693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966935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659294">
        <a:off x="2484338" y="2791670"/>
        <a:ext cx="48346" cy="48346"/>
      </dsp:txXfrm>
    </dsp:sp>
    <dsp:sp modelId="{9779251D-D94F-458D-8625-FA8430489ABD}">
      <dsp:nvSpPr>
        <dsp:cNvPr id="0" name=""/>
        <dsp:cNvSpPr/>
      </dsp:nvSpPr>
      <dsp:spPr>
        <a:xfrm>
          <a:off x="467546" y="2088235"/>
          <a:ext cx="1558555" cy="155855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Меры социальной поддержки отдельных категорий граждан         217,6 тыс. рублей </a:t>
          </a:r>
        </a:p>
      </dsp:txBody>
      <dsp:txXfrm>
        <a:off x="467546" y="2088235"/>
        <a:ext cx="1558555" cy="1558555"/>
      </dsp:txXfrm>
    </dsp:sp>
    <dsp:sp modelId="{38A04AD7-3C30-42FD-9169-981E636C19E5}">
      <dsp:nvSpPr>
        <dsp:cNvPr id="0" name=""/>
        <dsp:cNvSpPr/>
      </dsp:nvSpPr>
      <dsp:spPr>
        <a:xfrm rot="12476198">
          <a:off x="1556431" y="1637959"/>
          <a:ext cx="1947225" cy="21093"/>
        </a:xfrm>
        <a:custGeom>
          <a:avLst/>
          <a:gdLst/>
          <a:ahLst/>
          <a:cxnLst/>
          <a:rect l="0" t="0" r="0" b="0"/>
          <a:pathLst>
            <a:path>
              <a:moveTo>
                <a:pt x="0" y="10546"/>
              </a:moveTo>
              <a:lnTo>
                <a:pt x="1947225" y="10546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2476198">
        <a:off x="2481363" y="1599826"/>
        <a:ext cx="97361" cy="97361"/>
      </dsp:txXfrm>
    </dsp:sp>
    <dsp:sp modelId="{21AB2C71-7445-44F1-88DA-8920B87614F7}">
      <dsp:nvSpPr>
        <dsp:cNvPr id="0" name=""/>
        <dsp:cNvSpPr/>
      </dsp:nvSpPr>
      <dsp:spPr>
        <a:xfrm>
          <a:off x="153872" y="10380"/>
          <a:ext cx="1609819" cy="1609797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Содержание учреждений     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4002,3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</a:p>
      </dsp:txBody>
      <dsp:txXfrm>
        <a:off x="153872" y="10380"/>
        <a:ext cx="1609819" cy="16097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11773,8 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089264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622,3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3355" y="1985907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9699,7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latin typeface="Times New Roman" pitchFamily="18" charset="0"/>
              <a:cs typeface="Times New Roman" pitchFamily="18" charset="0"/>
            </a:rPr>
            <a:t>485,6 </a:t>
          </a:r>
          <a:r>
            <a:rPr lang="ru-RU" sz="2000" b="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9686,2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527,2 тыс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. 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280919" cy="907200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2691" tIns="749808" rIns="642691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0" y="555384"/>
        <a:ext cx="8280919" cy="907200"/>
      </dsp:txXfrm>
    </dsp:sp>
    <dsp:sp modelId="{9F272094-9CD0-4509-9786-0A048F61615B}">
      <dsp:nvSpPr>
        <dsp:cNvPr id="0" name=""/>
        <dsp:cNvSpPr/>
      </dsp:nvSpPr>
      <dsp:spPr>
        <a:xfrm>
          <a:off x="414046" y="24023"/>
          <a:ext cx="6228378" cy="106272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2021 год – 4023,0 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4046" y="24023"/>
        <a:ext cx="6228378" cy="1062720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280919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540060" y="1728196"/>
          <a:ext cx="6228609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2022 год –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3887,3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0060" y="1728196"/>
        <a:ext cx="6228609" cy="1062720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280919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396043" y="3312367"/>
          <a:ext cx="6254347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2023 год –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3672,9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 руб.</a:t>
          </a:r>
        </a:p>
      </dsp:txBody>
      <dsp:txXfrm>
        <a:off x="396043" y="3312367"/>
        <a:ext cx="6254347" cy="10627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1184210" y="1255"/>
          <a:ext cx="3447752" cy="1379100"/>
        </a:xfrm>
        <a:prstGeom prst="chevron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2021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1255"/>
        <a:ext cx="3447752" cy="1379100"/>
      </dsp:txXfrm>
    </dsp:sp>
    <dsp:sp modelId="{FC81042F-97A8-4792-BBDC-5113B8C3D787}">
      <dsp:nvSpPr>
        <dsp:cNvPr id="0" name=""/>
        <dsp:cNvSpPr/>
      </dsp:nvSpPr>
      <dsp:spPr>
        <a:xfrm>
          <a:off x="4183755" y="118479"/>
          <a:ext cx="2861634" cy="1144653"/>
        </a:xfrm>
        <a:prstGeom prst="chevron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109,6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118479"/>
        <a:ext cx="2861634" cy="1144653"/>
      </dsp:txXfrm>
    </dsp:sp>
    <dsp:sp modelId="{9AA0760A-CCDE-4840-9920-7ADC429B1BC3}">
      <dsp:nvSpPr>
        <dsp:cNvPr id="0" name=""/>
        <dsp:cNvSpPr/>
      </dsp:nvSpPr>
      <dsp:spPr>
        <a:xfrm>
          <a:off x="1184210" y="1573431"/>
          <a:ext cx="3447752" cy="1379100"/>
        </a:xfrm>
        <a:prstGeom prst="chevron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2022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84210" y="1573431"/>
        <a:ext cx="3447752" cy="1379100"/>
      </dsp:txXfrm>
    </dsp:sp>
    <dsp:sp modelId="{18EA1E05-5584-4F88-A379-62592EF9D278}">
      <dsp:nvSpPr>
        <dsp:cNvPr id="0" name=""/>
        <dsp:cNvSpPr/>
      </dsp:nvSpPr>
      <dsp:spPr>
        <a:xfrm>
          <a:off x="4183755" y="1690654"/>
          <a:ext cx="2861634" cy="1144653"/>
        </a:xfrm>
        <a:prstGeom prst="chevron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121,1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1690654"/>
        <a:ext cx="2861634" cy="1144653"/>
      </dsp:txXfrm>
    </dsp:sp>
    <dsp:sp modelId="{AFCA45EB-5E71-45BB-B403-0B0D208C80C0}">
      <dsp:nvSpPr>
        <dsp:cNvPr id="0" name=""/>
        <dsp:cNvSpPr/>
      </dsp:nvSpPr>
      <dsp:spPr>
        <a:xfrm>
          <a:off x="1192444" y="3135111"/>
          <a:ext cx="3447752" cy="1379100"/>
        </a:xfrm>
        <a:prstGeom prst="chevron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2444" y="3135111"/>
        <a:ext cx="3447752" cy="1379100"/>
      </dsp:txXfrm>
    </dsp:sp>
    <dsp:sp modelId="{EE8ABBA1-51C1-4516-B1F5-C0AF56C0183A}">
      <dsp:nvSpPr>
        <dsp:cNvPr id="0" name=""/>
        <dsp:cNvSpPr/>
      </dsp:nvSpPr>
      <dsp:spPr>
        <a:xfrm>
          <a:off x="4183755" y="3262829"/>
          <a:ext cx="2861634" cy="1144653"/>
        </a:xfrm>
        <a:prstGeom prst="chevron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122,5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83755" y="3262829"/>
        <a:ext cx="2861634" cy="114465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403163" y="1513"/>
          <a:ext cx="3126089" cy="1250435"/>
        </a:xfrm>
        <a:prstGeom prst="notchedRightArrow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2021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163" y="1513"/>
        <a:ext cx="3126089" cy="1250435"/>
      </dsp:txXfrm>
    </dsp:sp>
    <dsp:sp modelId="{FC81042F-97A8-4792-BBDC-5113B8C3D787}">
      <dsp:nvSpPr>
        <dsp:cNvPr id="0" name=""/>
        <dsp:cNvSpPr/>
      </dsp:nvSpPr>
      <dsp:spPr>
        <a:xfrm>
          <a:off x="3122861" y="107800"/>
          <a:ext cx="2594654" cy="1037861"/>
        </a:xfrm>
        <a:prstGeom prst="chevron">
          <a:avLst/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604,0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2861" y="107800"/>
        <a:ext cx="2594654" cy="1037861"/>
      </dsp:txXfrm>
    </dsp:sp>
    <dsp:sp modelId="{9AA0760A-CCDE-4840-9920-7ADC429B1BC3}">
      <dsp:nvSpPr>
        <dsp:cNvPr id="0" name=""/>
        <dsp:cNvSpPr/>
      </dsp:nvSpPr>
      <dsp:spPr>
        <a:xfrm>
          <a:off x="403163" y="1427010"/>
          <a:ext cx="3126089" cy="1250435"/>
        </a:xfrm>
        <a:prstGeom prst="notchedRightArrow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2022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163" y="1427010"/>
        <a:ext cx="3126089" cy="1250435"/>
      </dsp:txXfrm>
    </dsp:sp>
    <dsp:sp modelId="{18EA1E05-5584-4F88-A379-62592EF9D278}">
      <dsp:nvSpPr>
        <dsp:cNvPr id="0" name=""/>
        <dsp:cNvSpPr/>
      </dsp:nvSpPr>
      <dsp:spPr>
        <a:xfrm>
          <a:off x="3122861" y="1533297"/>
          <a:ext cx="2594654" cy="1037861"/>
        </a:xfrm>
        <a:prstGeom prst="chevron">
          <a:avLst/>
        </a:prstGeom>
        <a:gradFill rotWithShape="0">
          <a:gsLst>
            <a:gs pos="0">
              <a:schemeClr val="tx2">
                <a:lumMod val="20000"/>
                <a:lumOff val="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2861" y="1533297"/>
        <a:ext cx="2594654" cy="1037861"/>
      </dsp:txXfrm>
    </dsp:sp>
    <dsp:sp modelId="{AFCA45EB-5E71-45BB-B403-0B0D208C80C0}">
      <dsp:nvSpPr>
        <dsp:cNvPr id="0" name=""/>
        <dsp:cNvSpPr/>
      </dsp:nvSpPr>
      <dsp:spPr>
        <a:xfrm>
          <a:off x="360041" y="2808316"/>
          <a:ext cx="3126089" cy="1250435"/>
        </a:xfrm>
        <a:prstGeom prst="notchedRightArrow">
          <a:avLst/>
        </a:prstGeom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2023 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041" y="2808316"/>
        <a:ext cx="3126089" cy="1250435"/>
      </dsp:txXfrm>
    </dsp:sp>
    <dsp:sp modelId="{EE8ABBA1-51C1-4516-B1F5-C0AF56C0183A}">
      <dsp:nvSpPr>
        <dsp:cNvPr id="0" name=""/>
        <dsp:cNvSpPr/>
      </dsp:nvSpPr>
      <dsp:spPr>
        <a:xfrm>
          <a:off x="3122861" y="2958793"/>
          <a:ext cx="2594654" cy="1037861"/>
        </a:xfrm>
        <a:prstGeom prst="chevron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2861" y="2958793"/>
        <a:ext cx="2594654" cy="1037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Тыс. рублей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844823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 бюджета Грушево-Дубовского</a:t>
            </a: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2021 год и на плановый период 2022 и 2023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136815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Грушево-Дубовского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840404164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477154127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3766111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Грушево-Дубовского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580554" y="1536308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2021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90864" y="1589573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668344" y="1483043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320893162"/>
              </p:ext>
            </p:extLst>
          </p:nvPr>
        </p:nvGraphicFramePr>
        <p:xfrm>
          <a:off x="431540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12" name="Рисунок 11" descr="09344a18037c1c3bbd6f96e89438d90f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6296" y="1340768"/>
            <a:ext cx="158417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945240"/>
              </p:ext>
            </p:extLst>
          </p:nvPr>
        </p:nvGraphicFramePr>
        <p:xfrm>
          <a:off x="359024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3728" y="69269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Муниципальная программа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«Социальная поддержка граждан»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2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7394526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69959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«Муниципальная политика»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7394526"/>
              </p:ext>
            </p:extLst>
          </p:nvPr>
        </p:nvGraphicFramePr>
        <p:xfrm>
          <a:off x="2915816" y="1484784"/>
          <a:ext cx="61206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69959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492896"/>
            <a:ext cx="284380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7394526"/>
              </p:ext>
            </p:extLst>
          </p:nvPr>
        </p:nvGraphicFramePr>
        <p:xfrm>
          <a:off x="0" y="1628800"/>
          <a:ext cx="61206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699592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Муниципальная программа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«Охрана окружающей среды и рациональное природопользование»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2492896"/>
            <a:ext cx="298782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239051828"/>
              </p:ext>
            </p:extLst>
          </p:nvPr>
        </p:nvGraphicFramePr>
        <p:xfrm>
          <a:off x="539552" y="1928802"/>
          <a:ext cx="8136904" cy="452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9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Муниципальная программа «Обеспечение качественными жилищно-коммунальными услугами населения Грушево-Дубовского сельского поселения»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000232" y="1928802"/>
          <a:ext cx="6316184" cy="344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 smtClean="0"/>
              <a:t>муниципальными финансами»</a:t>
            </a:r>
            <a:endParaRPr lang="ru-RU" b="1" i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Муниципальная программа «Управление муниципальным имуществом»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843808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988841"/>
            <a:ext cx="2987824" cy="206090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бюджете снижается долг и (или) растут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720080" cy="57606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Форма образования расходования денежных средств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Поступающие в бюджет денежные средства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Выплачиваемые из бюджета денежные средства</a:t>
            </a:r>
            <a:endParaRPr lang="ru-RU" sz="16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 БЮДЖЕТА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Грушево-Дубовского сельского поселения»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2354560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16832"/>
            <a:ext cx="2088232" cy="14904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2022 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6016" y="2924944"/>
            <a:ext cx="1296144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585,0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691680" y="2348880"/>
            <a:ext cx="1368152" cy="100811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1181,4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6143636" y="2000240"/>
            <a:ext cx="2143140" cy="164307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 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572396" y="2571744"/>
            <a:ext cx="1285884" cy="135732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599,3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680520" cy="3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Энергоэффективность</a:t>
            </a:r>
            <a:r>
              <a:rPr lang="ru-RU" b="1" dirty="0" smtClean="0"/>
              <a:t> и развитие энергетики»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год </a:t>
            </a:r>
          </a:p>
          <a:p>
            <a:pPr algn="ctr"/>
            <a:r>
              <a:rPr lang="ru-RU" dirty="0" smtClean="0"/>
              <a:t>103,0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2022 год</a:t>
            </a:r>
          </a:p>
          <a:p>
            <a:pPr algn="ctr"/>
            <a:r>
              <a:rPr lang="ru-RU" dirty="0" smtClean="0"/>
              <a:t>5,0 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 год</a:t>
            </a:r>
          </a:p>
          <a:p>
            <a:pPr algn="ctr"/>
            <a:r>
              <a:rPr lang="ru-RU" dirty="0" smtClean="0"/>
              <a:t>5,0 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12064" y="3284984"/>
            <a:ext cx="4503447" cy="3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i="1" dirty="0" smtClean="0"/>
              <a:t>«Обеспечение общественного порядка и противодействие преступности»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99592" y="1988840"/>
            <a:ext cx="3240360" cy="1008112"/>
          </a:xfrm>
          <a:prstGeom prst="flowChartPunchedCar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год 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652120" y="2060848"/>
            <a:ext cx="2880320" cy="1080120"/>
          </a:xfrm>
          <a:prstGeom prst="flowChartPunchedCar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2022 год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293096"/>
            <a:ext cx="2808312" cy="1224136"/>
          </a:xfrm>
          <a:prstGeom prst="flowChartPunchedCar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 год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Грушево-Дубовского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32"/>
            <a:ext cx="720080" cy="5040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4" y="1690796"/>
          <a:ext cx="6984776" cy="418647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994526"/>
                <a:gridCol w="4990250"/>
              </a:tblGrid>
              <a:tr h="1379245">
                <a:tc>
                  <a:txBody>
                    <a:bodyPr/>
                    <a:lstStyle/>
                    <a:p>
                      <a:pPr marL="280035">
                        <a:lnSpc>
                          <a:spcPts val="5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бюджета формируется на основании: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бюджетного послания Президента РФ;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прогноза социально-экономического развития,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основных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направлений бюджетной политики,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муниципальных программ.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8B8"/>
                    </a:solidFill>
                  </a:tcPr>
                </a:tc>
              </a:tr>
              <a:tr h="1365313">
                <a:tc>
                  <a:txBody>
                    <a:bodyPr/>
                    <a:lstStyle/>
                    <a:p>
                      <a:pPr marL="184150">
                        <a:lnSpc>
                          <a:spcPts val="572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РАССМОТРЕНИЕ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Рассмотрение проекта бюджета происходит путем публичных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слушаний, участие в которых могут принимать жители.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проведения публичных слушаний по бюджету назначается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Администрацией </a:t>
                      </a:r>
                      <a:r>
                        <a:rPr lang="ru-RU" sz="14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Грушево-Дубовского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поселения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</a:tr>
              <a:tr h="1441917">
                <a:tc>
                  <a:txBody>
                    <a:bodyPr/>
                    <a:lstStyle/>
                    <a:p>
                      <a:pPr marL="281305">
                        <a:lnSpc>
                          <a:spcPts val="571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Утверждается бюджет решением Собрания депутатов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Грушево-Дубовского 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поселения не ранее чем через 7 дней после публичных слушаний по бюджету.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3688" y="908720"/>
            <a:ext cx="5472608" cy="648072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Какие этапы проходит проект бюджета?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857364"/>
            <a:ext cx="3314840" cy="221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611560" y="1124744"/>
            <a:ext cx="4896544" cy="4608512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Особенностью подготовки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бюджета Грушево-Дубовского сельского поселения Белокалитвинского района является возвращение к трехлетнему бюджетному планированию в соответствии с требованиями, установленными бюджетным законодательством и разработка Бюджетного прогноза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на 2021-2023 годы, что повышает степень определенности и предсказуемости направлений реализации бюджетной политики в среднесрочной перспективе</a:t>
            </a:r>
            <a:endParaRPr lang="ru-RU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0"/>
            <a:ext cx="8496944" cy="908720"/>
          </a:xfrm>
          <a:prstGeom prst="roundRect">
            <a:avLst>
              <a:gd name="adj" fmla="val 1999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58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solidFill>
                <a:schemeClr val="bg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188640"/>
            <a:ext cx="720080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xmlns="" val="2242679248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911069370"/>
              </p:ext>
            </p:extLst>
          </p:nvPr>
        </p:nvGraphicFramePr>
        <p:xfrm>
          <a:off x="0" y="593304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2420888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544" y="116632"/>
            <a:ext cx="50405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2021год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12396,1 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12396,1 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0831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5852,7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76872"/>
            <a:ext cx="280831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83,9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70892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3685,7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140968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19,5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573016"/>
            <a:ext cx="2952328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59,7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952328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2669,5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2060848"/>
            <a:ext cx="316835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5536,1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207,3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356992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401,7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08104" y="4437112"/>
            <a:ext cx="3218656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-644,0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436096" y="5013176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Жилишно-коммунальное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хозяйство   1358,4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4023,0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217,6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6643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251520" y="4653136"/>
            <a:ext cx="2808312" cy="6480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оказания платных услуг(работ) и компенсации затрат государства 14,3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4132737875"/>
              </p:ext>
            </p:extLst>
          </p:nvPr>
        </p:nvGraphicFramePr>
        <p:xfrm>
          <a:off x="0" y="1412776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50404" y="692696"/>
            <a:ext cx="8892480" cy="432048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2021 год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  <p:sp>
        <p:nvSpPr>
          <p:cNvPr id="9" name="Блок-схема: узел 8"/>
          <p:cNvSpPr/>
          <p:nvPr/>
        </p:nvSpPr>
        <p:spPr>
          <a:xfrm>
            <a:off x="3707904" y="1556792"/>
            <a:ext cx="1296144" cy="129614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Жилищное хозяйство   20,0 тыс.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3707904" y="5633864"/>
            <a:ext cx="1296144" cy="1224136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Коммунальное хозяйство 57,0 тыс.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4499992" y="5157192"/>
            <a:ext cx="0" cy="36004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4"/>
          </p:cNvCxnSpPr>
          <p:nvPr/>
        </p:nvCxnSpPr>
        <p:spPr>
          <a:xfrm>
            <a:off x="4355976" y="2852936"/>
            <a:ext cx="72008" cy="21602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 noChangeAspect="1"/>
          </p:cNvCxnSpPr>
          <p:nvPr/>
        </p:nvCxnSpPr>
        <p:spPr>
          <a:xfrm>
            <a:off x="6084168" y="4365104"/>
            <a:ext cx="720080" cy="396000"/>
          </a:xfrm>
          <a:prstGeom prst="line">
            <a:avLst/>
          </a:prstGeom>
          <a:ln w="53975">
            <a:solidFill>
              <a:schemeClr val="accent5">
                <a:lumMod val="75000"/>
              </a:schemeClr>
            </a:solidFill>
          </a:ln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732240" y="4221088"/>
            <a:ext cx="1368152" cy="105841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Проведение выборов 368,5 тыс. рублей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25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2699792" y="1124744"/>
          <a:ext cx="6096000" cy="412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zaymi-i-kredit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2880320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980</Words>
  <Application>Microsoft Office PowerPoint</Application>
  <PresentationFormat>Экран (4:3)</PresentationFormat>
  <Paragraphs>218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Слайд 1</vt:lpstr>
      <vt:lpstr>Администрация Грушево-Дубовского сельского поселения</vt:lpstr>
      <vt:lpstr>Слайд 3</vt:lpstr>
      <vt:lpstr>Слайд 4</vt:lpstr>
      <vt:lpstr>Слайд 5</vt:lpstr>
      <vt:lpstr>Слайд 6</vt:lpstr>
      <vt:lpstr>Слайд 7</vt:lpstr>
      <vt:lpstr>Расходы бюджета поселения на 2021 год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SPecialiST</cp:lastModifiedBy>
  <cp:revision>35</cp:revision>
  <dcterms:modified xsi:type="dcterms:W3CDTF">2021-02-05T11:11:03Z</dcterms:modified>
</cp:coreProperties>
</file>