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9"/>
  </p:notesMasterIdLst>
  <p:sldIdLst>
    <p:sldId id="263" r:id="rId2"/>
    <p:sldId id="374" r:id="rId3"/>
    <p:sldId id="380" r:id="rId4"/>
    <p:sldId id="381" r:id="rId5"/>
    <p:sldId id="268" r:id="rId6"/>
    <p:sldId id="350" r:id="rId7"/>
    <p:sldId id="355" r:id="rId8"/>
    <p:sldId id="356" r:id="rId9"/>
    <p:sldId id="358" r:id="rId10"/>
    <p:sldId id="369" r:id="rId11"/>
    <p:sldId id="370" r:id="rId12"/>
    <p:sldId id="371" r:id="rId13"/>
    <p:sldId id="372" r:id="rId14"/>
    <p:sldId id="376" r:id="rId15"/>
    <p:sldId id="382" r:id="rId16"/>
    <p:sldId id="384" r:id="rId17"/>
    <p:sldId id="378" r:id="rId18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504" y="5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c:style val="15"/>
  <c:chart>
    <c:title>
      <c:tx>
        <c:rich>
          <a:bodyPr/>
          <a:lstStyle/>
          <a:p>
            <a:pPr>
              <a:defRPr/>
            </a:pPr>
            <a:r>
              <a:rPr lang="ru-RU" sz="2000" b="0" dirty="0"/>
              <a:t>расходы на развитие физической культуры и спорта (тыс</a:t>
            </a:r>
            <a:r>
              <a:rPr lang="ru-RU" sz="2000" b="0" dirty="0" smtClean="0"/>
              <a:t>. руб</a:t>
            </a:r>
            <a:r>
              <a:rPr lang="ru-RU" sz="2000" b="0" dirty="0"/>
              <a:t>.)</a:t>
            </a:r>
          </a:p>
        </c:rich>
      </c:tx>
      <c:layout/>
      <c:overlay val="1"/>
    </c:title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развитие физической культуры и спорта (тыс.руб.)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1"/>
          <c:cat>
            <c:strRef>
              <c:f>Лист1!$A$2:$A$4</c:f>
              <c:strCache>
                <c:ptCount val="3"/>
                <c:pt idx="0">
                  <c:v>2019 год - 30,0</c:v>
                </c:pt>
                <c:pt idx="1">
                  <c:v>2020 год - 30,0</c:v>
                </c:pt>
                <c:pt idx="2">
                  <c:v>2021 год - 30,0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1D-4B30-85C9-C4DFFB1E9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69073536"/>
        <c:axId val="73863552"/>
        <c:axId val="0"/>
      </c:bar3DChart>
      <c:catAx>
        <c:axId val="69073536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73863552"/>
        <c:crosses val="autoZero"/>
        <c:auto val="1"/>
        <c:lblAlgn val="ctr"/>
        <c:lblOffset val="100"/>
        <c:noMultiLvlLbl val="1"/>
      </c:catAx>
      <c:valAx>
        <c:axId val="73863552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69073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89275298921313"/>
          <c:y val="0.14898461221759041"/>
          <c:w val="0.3140455186157286"/>
          <c:h val="0.17047522000926371"/>
        </c:manualLayout>
      </c:layout>
      <c:overlay val="1"/>
    </c:legend>
    <c:plotVisOnly val="1"/>
    <c:dispBlanksAs val="gap"/>
    <c:showDLblsOverMax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c:style val="2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384609183050463E-2"/>
          <c:y val="2.6844443754615609E-2"/>
          <c:w val="0.90664274765930664"/>
          <c:h val="0.85538596201729222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Обеспечение беспрепятственного доступа к объектам культуры инвалидов и других маломобильных групп населения</c:v>
                </c:pt>
              </c:strCache>
            </c:strRef>
          </c:tx>
          <c:spPr>
            <a:solidFill>
              <a:srgbClr val="FFFF00"/>
            </a:solidFill>
          </c:spPr>
          <c:invertIfNegative val="1"/>
          <c:dPt>
            <c:idx val="0"/>
            <c:invertIfNegative val="1"/>
            <c:bubble3D val="0"/>
            <c:spPr>
              <a:solidFill>
                <a:srgbClr val="FF0066"/>
              </a:solidFill>
            </c:spPr>
            <c:extLst>
              <c:ext xmlns:c16="http://schemas.microsoft.com/office/drawing/2014/chart" uri="{C3380CC4-5D6E-409C-BE32-E72D297353CC}">
                <c16:uniqueId val="{00000001-1450-44F3-B125-2DC437B36A6A}"/>
              </c:ext>
            </c:extLst>
          </c:dPt>
          <c:dPt>
            <c:idx val="1"/>
            <c:invertIfNegative val="1"/>
            <c:bubble3D val="0"/>
            <c:spPr>
              <a:solidFill>
                <a:srgbClr val="FF0066"/>
              </a:solidFill>
            </c:spPr>
            <c:extLst>
              <c:ext xmlns:c16="http://schemas.microsoft.com/office/drawing/2014/chart" uri="{C3380CC4-5D6E-409C-BE32-E72D297353CC}">
                <c16:uniqueId val="{00000003-1450-44F3-B125-2DC437B36A6A}"/>
              </c:ext>
            </c:extLst>
          </c:dPt>
          <c:dPt>
            <c:idx val="2"/>
            <c:invertIfNegative val="1"/>
            <c:bubble3D val="0"/>
            <c:spPr>
              <a:solidFill>
                <a:srgbClr val="FF0066"/>
              </a:solidFill>
            </c:spPr>
            <c:extLst>
              <c:ext xmlns:c16="http://schemas.microsoft.com/office/drawing/2014/chart" uri="{C3380CC4-5D6E-409C-BE32-E72D297353CC}">
                <c16:uniqueId val="{00000005-1450-44F3-B125-2DC437B36A6A}"/>
              </c:ext>
            </c:extLst>
          </c:dPt>
          <c:dLbls>
            <c:dLbl>
              <c:idx val="0"/>
              <c:layout>
                <c:manualLayout>
                  <c:x val="-4.2465230018690181E-2"/>
                  <c:y val="0.12350443161660406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ru-RU" sz="1800" dirty="0" smtClean="0"/>
                      <a:t>2019   год 29,9</a:t>
                    </a:r>
                    <a:endParaRPr lang="ru-RU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9.4363654775821371E-2"/>
                      <c:h val="0.259471583150883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450-44F3-B125-2DC437B36A6A}"/>
                </c:ext>
              </c:extLst>
            </c:dLbl>
            <c:dLbl>
              <c:idx val="1"/>
              <c:layout>
                <c:manualLayout>
                  <c:x val="-3.8357156481138341E-2"/>
                  <c:y val="0.11648713436566061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ru-RU" dirty="0" smtClean="0"/>
                      <a:t>2020 год</a:t>
                    </a:r>
                    <a:r>
                      <a:rPr lang="ru-RU" baseline="0" dirty="0" smtClean="0"/>
                      <a:t> 29</a:t>
                    </a:r>
                    <a:r>
                      <a:rPr lang="ru-RU" dirty="0" smtClean="0"/>
                      <a:t>,9</a:t>
                    </a:r>
                  </a:p>
                  <a:p>
                    <a:pPr>
                      <a:defRPr/>
                    </a:pP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9.790677142067794E-2"/>
                      <c:h val="0.278783185185479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450-44F3-B125-2DC437B36A6A}"/>
                </c:ext>
              </c:extLst>
            </c:dLbl>
            <c:dLbl>
              <c:idx val="2"/>
              <c:layout>
                <c:manualLayout>
                  <c:x val="-3.5235576086432872E-2"/>
                  <c:y val="0.11929405326603801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ru-RU" dirty="0" smtClean="0"/>
                      <a:t>2021 год </a:t>
                    </a:r>
                    <a:r>
                      <a:rPr lang="ru-RU" dirty="0" smtClean="0"/>
                      <a:t>404,0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9.790677142067794E-2"/>
                      <c:h val="0.274123699810853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450-44F3-B125-2DC437B36A6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6-1450-44F3-B125-2DC437B36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4275456"/>
        <c:axId val="74285440"/>
        <c:axId val="0"/>
      </c:bar3DChart>
      <c:catAx>
        <c:axId val="74275456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74285440"/>
        <c:crosses val="autoZero"/>
        <c:auto val="1"/>
        <c:lblAlgn val="ctr"/>
        <c:lblOffset val="100"/>
        <c:noMultiLvlLbl val="1"/>
      </c:catAx>
      <c:valAx>
        <c:axId val="74285440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7427545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10180,1 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318,9</a:t>
          </a:r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56176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20153" custLinFactNeighborY="44038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44DD5E-94FF-4980-9974-0E29CE722457}" type="presOf" srcId="{DBFC0E42-52C3-41AC-9D55-3ACB6CC85CB4}" destId="{E30DA2D8-C1F0-4BB3-8F56-836B6D54BAEA}" srcOrd="0" destOrd="0" presId="urn:microsoft.com/office/officeart/2005/8/layout/venn1"/>
    <dgm:cxn modelId="{9216514A-8ED0-4F26-BCC1-0C22CDBBE670}" type="presOf" srcId="{7D40F476-0546-4DC1-BB6A-4F8DD0F3633C}" destId="{13135B4C-4AC9-43E6-AF2F-D7E23FABF6CB}" srcOrd="1" destOrd="0" presId="urn:microsoft.com/office/officeart/2005/8/layout/venn1"/>
    <dgm:cxn modelId="{CF2362D2-8820-47A9-95AD-EBCF8E15E379}" type="presOf" srcId="{7D40F476-0546-4DC1-BB6A-4F8DD0F3633C}" destId="{780274D5-3C8B-4693-9DBA-38420241D3FC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D28250F7-8508-4731-B769-FA274B0E6D00}" type="presOf" srcId="{517D4731-E778-4229-ADC1-3054A5537D2B}" destId="{0CCA2EBD-E007-40E2-BC0A-B9FC89413435}" srcOrd="0" destOrd="0" presId="urn:microsoft.com/office/officeart/2005/8/layout/venn1"/>
    <dgm:cxn modelId="{9405924D-DD7F-49D0-BEF2-B1F55D7B233A}" type="presOf" srcId="{DBFC0E42-52C3-41AC-9D55-3ACB6CC85CB4}" destId="{8C300156-AF83-44F4-9572-C69CB6AE81BB}" srcOrd="1" destOrd="0" presId="urn:microsoft.com/office/officeart/2005/8/layout/venn1"/>
    <dgm:cxn modelId="{4D7CCEA5-C478-4BE4-8D68-78735B1F012D}" type="presParOf" srcId="{0CCA2EBD-E007-40E2-BC0A-B9FC89413435}" destId="{780274D5-3C8B-4693-9DBA-38420241D3FC}" srcOrd="0" destOrd="0" presId="urn:microsoft.com/office/officeart/2005/8/layout/venn1"/>
    <dgm:cxn modelId="{395DDF23-CEBD-4455-812B-072A861FABFD}" type="presParOf" srcId="{0CCA2EBD-E007-40E2-BC0A-B9FC89413435}" destId="{13135B4C-4AC9-43E6-AF2F-D7E23FABF6CB}" srcOrd="1" destOrd="0" presId="urn:microsoft.com/office/officeart/2005/8/layout/venn1"/>
    <dgm:cxn modelId="{B23B80A0-C447-4E45-9E4E-907D04CD4D5C}" type="presParOf" srcId="{0CCA2EBD-E007-40E2-BC0A-B9FC89413435}" destId="{E30DA2D8-C1F0-4BB3-8F56-836B6D54BAEA}" srcOrd="2" destOrd="0" presId="urn:microsoft.com/office/officeart/2005/8/layout/venn1"/>
    <dgm:cxn modelId="{A149F381-5C87-407E-934F-E36AA0A7C4AE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9083,6 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000" b="0" i="1" dirty="0" smtClean="0">
              <a:latin typeface="Times New Roman" pitchFamily="18" charset="0"/>
              <a:cs typeface="Times New Roman" pitchFamily="18" charset="0"/>
            </a:rPr>
            <a:t>547,3 тыс. рублей</a:t>
          </a:r>
          <a:endParaRPr lang="ru-RU" sz="2000" b="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2804" custLinFactNeighborY="-6648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715F2E-85B1-4A3A-A991-81AB1597E67E}" type="presOf" srcId="{DBFC0E42-52C3-41AC-9D55-3ACB6CC85CB4}" destId="{E30DA2D8-C1F0-4BB3-8F56-836B6D54BAEA}" srcOrd="0" destOrd="0" presId="urn:microsoft.com/office/officeart/2005/8/layout/venn1"/>
    <dgm:cxn modelId="{F4F5C802-ED49-40C0-9376-249DC285D532}" type="presOf" srcId="{517D4731-E778-4229-ADC1-3054A5537D2B}" destId="{0CCA2EBD-E007-40E2-BC0A-B9FC89413435}" srcOrd="0" destOrd="0" presId="urn:microsoft.com/office/officeart/2005/8/layout/venn1"/>
    <dgm:cxn modelId="{9CBAB004-7E38-401B-9598-A39CFDA16CAC}" type="presOf" srcId="{DBFC0E42-52C3-41AC-9D55-3ACB6CC85CB4}" destId="{8C300156-AF83-44F4-9572-C69CB6AE81BB}" srcOrd="1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0F1D99B5-26EF-428D-B7F4-0229C07834AB}" type="presOf" srcId="{7D40F476-0546-4DC1-BB6A-4F8DD0F3633C}" destId="{780274D5-3C8B-4693-9DBA-38420241D3FC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74A8D47F-EAE9-4B64-8912-C9C465E98F34}" type="presOf" srcId="{7D40F476-0546-4DC1-BB6A-4F8DD0F3633C}" destId="{13135B4C-4AC9-43E6-AF2F-D7E23FABF6CB}" srcOrd="1" destOrd="0" presId="urn:microsoft.com/office/officeart/2005/8/layout/venn1"/>
    <dgm:cxn modelId="{3BDB8FBF-EFF5-42C4-A477-12971B4E11C7}" type="presParOf" srcId="{0CCA2EBD-E007-40E2-BC0A-B9FC89413435}" destId="{780274D5-3C8B-4693-9DBA-38420241D3FC}" srcOrd="0" destOrd="0" presId="urn:microsoft.com/office/officeart/2005/8/layout/venn1"/>
    <dgm:cxn modelId="{9433A6BE-1D6B-4D1E-9AFA-7D520DB80634}" type="presParOf" srcId="{0CCA2EBD-E007-40E2-BC0A-B9FC89413435}" destId="{13135B4C-4AC9-43E6-AF2F-D7E23FABF6CB}" srcOrd="1" destOrd="0" presId="urn:microsoft.com/office/officeart/2005/8/layout/venn1"/>
    <dgm:cxn modelId="{C0E3EEEF-59D7-4258-8EEE-AF81CE38EFAE}" type="presParOf" srcId="{0CCA2EBD-E007-40E2-BC0A-B9FC89413435}" destId="{E30DA2D8-C1F0-4BB3-8F56-836B6D54BAEA}" srcOrd="2" destOrd="0" presId="urn:microsoft.com/office/officeart/2005/8/layout/venn1"/>
    <dgm:cxn modelId="{9F5B9A0A-5672-4B7E-9710-3416CAD760DF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8611,6тыс.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1142,3 тыс. рублей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56045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085201-3429-4FA2-9C68-14D9077AF2E4}" type="presOf" srcId="{7D40F476-0546-4DC1-BB6A-4F8DD0F3633C}" destId="{13135B4C-4AC9-43E6-AF2F-D7E23FABF6CB}" srcOrd="1" destOrd="0" presId="urn:microsoft.com/office/officeart/2005/8/layout/venn1"/>
    <dgm:cxn modelId="{0975D570-ED46-4E63-93A3-EE65B4F4CE3E}" type="presOf" srcId="{DBFC0E42-52C3-41AC-9D55-3ACB6CC85CB4}" destId="{E30DA2D8-C1F0-4BB3-8F56-836B6D54BAEA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5179CA76-EBAF-4E54-9851-C458CD57559E}" type="presOf" srcId="{517D4731-E778-4229-ADC1-3054A5537D2B}" destId="{0CCA2EBD-E007-40E2-BC0A-B9FC89413435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FA36070-EA62-4617-9AB4-6C360A37E41C}" type="presOf" srcId="{DBFC0E42-52C3-41AC-9D55-3ACB6CC85CB4}" destId="{8C300156-AF83-44F4-9572-C69CB6AE81BB}" srcOrd="1" destOrd="0" presId="urn:microsoft.com/office/officeart/2005/8/layout/venn1"/>
    <dgm:cxn modelId="{BC55F10A-26CA-4BFD-B858-782993857D09}" type="presOf" srcId="{7D40F476-0546-4DC1-BB6A-4F8DD0F3633C}" destId="{780274D5-3C8B-4693-9DBA-38420241D3FC}" srcOrd="0" destOrd="0" presId="urn:microsoft.com/office/officeart/2005/8/layout/venn1"/>
    <dgm:cxn modelId="{083E895A-97B8-4CB5-AB07-B19F82AA4941}" type="presParOf" srcId="{0CCA2EBD-E007-40E2-BC0A-B9FC89413435}" destId="{780274D5-3C8B-4693-9DBA-38420241D3FC}" srcOrd="0" destOrd="0" presId="urn:microsoft.com/office/officeart/2005/8/layout/venn1"/>
    <dgm:cxn modelId="{431E269E-BCC7-4464-A4CF-88E15F637DBA}" type="presParOf" srcId="{0CCA2EBD-E007-40E2-BC0A-B9FC89413435}" destId="{13135B4C-4AC9-43E6-AF2F-D7E23FABF6CB}" srcOrd="1" destOrd="0" presId="urn:microsoft.com/office/officeart/2005/8/layout/venn1"/>
    <dgm:cxn modelId="{EE5CED0E-73EB-4E9E-B993-2041F452B936}" type="presParOf" srcId="{0CCA2EBD-E007-40E2-BC0A-B9FC89413435}" destId="{E30DA2D8-C1F0-4BB3-8F56-836B6D54BAEA}" srcOrd="2" destOrd="0" presId="urn:microsoft.com/office/officeart/2005/8/layout/venn1"/>
    <dgm:cxn modelId="{DBEB0DCD-9FE2-4852-967E-A61A84A26B45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6B050C-2F50-460D-B816-B462A7F72C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FE3127-1B0D-4C6B-A650-404DBADB2CC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 </a:t>
          </a:r>
          <a:r>
            <a:rPr lang="ru-RU" sz="2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3847,2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214F8E-A75B-4638-A8E9-5CF5A7D0A410}" type="parTrans" cxnId="{C1CBDE8E-29AF-40F0-A594-A76DBDDADBC4}">
      <dgm:prSet/>
      <dgm:spPr/>
      <dgm:t>
        <a:bodyPr/>
        <a:lstStyle/>
        <a:p>
          <a:endParaRPr lang="ru-RU"/>
        </a:p>
      </dgm:t>
    </dgm:pt>
    <dgm:pt modelId="{7C7A7054-43D5-4DD4-BDC5-FFF9E999C047}" type="sibTrans" cxnId="{C1CBDE8E-29AF-40F0-A594-A76DBDDADBC4}">
      <dgm:prSet/>
      <dgm:spPr/>
      <dgm:t>
        <a:bodyPr/>
        <a:lstStyle/>
        <a:p>
          <a:endParaRPr lang="ru-RU"/>
        </a:p>
      </dgm:t>
    </dgm:pt>
    <dgm:pt modelId="{556AEC2C-575F-4DB4-84AF-3DC9D0403EC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2020 год – 2884,8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AC39FA-398E-4F6A-9774-82D00D9743D6}" type="parTrans" cxnId="{537806F0-782B-456B-A406-B0C220E347BA}">
      <dgm:prSet/>
      <dgm:spPr/>
      <dgm:t>
        <a:bodyPr/>
        <a:lstStyle/>
        <a:p>
          <a:endParaRPr lang="ru-RU"/>
        </a:p>
      </dgm:t>
    </dgm:pt>
    <dgm:pt modelId="{40E06ADD-8ACD-4E5E-8655-6A990A182556}" type="sibTrans" cxnId="{537806F0-782B-456B-A406-B0C220E347BA}">
      <dgm:prSet/>
      <dgm:spPr/>
      <dgm:t>
        <a:bodyPr/>
        <a:lstStyle/>
        <a:p>
          <a:endParaRPr lang="ru-RU"/>
        </a:p>
      </dgm:t>
    </dgm:pt>
    <dgm:pt modelId="{1FD1C55B-05AC-4D33-A4E5-D1C03496F69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2021 год – 2310,0 тыс.  руб.</a:t>
          </a:r>
        </a:p>
      </dgm:t>
    </dgm:pt>
    <dgm:pt modelId="{C5872C35-9226-47B4-BD67-A6B0E4092B59}" type="parTrans" cxnId="{FA85E1C0-0BE1-4B1F-9BA5-5E03ED2AD212}">
      <dgm:prSet/>
      <dgm:spPr/>
      <dgm:t>
        <a:bodyPr/>
        <a:lstStyle/>
        <a:p>
          <a:endParaRPr lang="ru-RU"/>
        </a:p>
      </dgm:t>
    </dgm:pt>
    <dgm:pt modelId="{803989E6-A148-4712-B159-9C6C5F35499B}" type="sibTrans" cxnId="{FA85E1C0-0BE1-4B1F-9BA5-5E03ED2AD212}">
      <dgm:prSet/>
      <dgm:spPr/>
      <dgm:t>
        <a:bodyPr/>
        <a:lstStyle/>
        <a:p>
          <a:endParaRPr lang="ru-RU"/>
        </a:p>
      </dgm:t>
    </dgm:pt>
    <dgm:pt modelId="{2124FF21-1D29-459C-A009-6AC8CB1CBE6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DBC6C5A9-3080-42A7-9EDD-64E10953F29B}" type="parTrans" cxnId="{E838BCD7-CE43-432E-8E95-B089B37ECD8A}">
      <dgm:prSet/>
      <dgm:spPr/>
      <dgm:t>
        <a:bodyPr/>
        <a:lstStyle/>
        <a:p>
          <a:endParaRPr lang="ru-RU"/>
        </a:p>
      </dgm:t>
    </dgm:pt>
    <dgm:pt modelId="{4CF7B7D6-0BED-4693-ADFF-4FF57D9D8DE3}" type="sibTrans" cxnId="{E838BCD7-CE43-432E-8E95-B089B37ECD8A}">
      <dgm:prSet/>
      <dgm:spPr/>
      <dgm:t>
        <a:bodyPr/>
        <a:lstStyle/>
        <a:p>
          <a:endParaRPr lang="ru-RU"/>
        </a:p>
      </dgm:t>
    </dgm:pt>
    <dgm:pt modelId="{1A549A81-CF55-48FE-8666-86A42F01E15C}" type="pres">
      <dgm:prSet presAssocID="{326B050C-2F50-460D-B816-B462A7F72C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AA10FA-C07B-4E36-AE0E-D9FADA6BFF46}" type="pres">
      <dgm:prSet presAssocID="{5EFE3127-1B0D-4C6B-A650-404DBADB2CC8}" presName="parentLin" presStyleCnt="0"/>
      <dgm:spPr/>
    </dgm:pt>
    <dgm:pt modelId="{61C65536-371C-4245-BD9F-F013A99C09CF}" type="pres">
      <dgm:prSet presAssocID="{5EFE3127-1B0D-4C6B-A650-404DBADB2C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F272094-9CD0-4509-9786-0A048F61615B}" type="pres">
      <dgm:prSet presAssocID="{5EFE3127-1B0D-4C6B-A650-404DBADB2CC8}" presName="parentText" presStyleLbl="node1" presStyleIdx="0" presStyleCnt="3" custScaleX="1074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DAAAC-A6D1-4C53-B082-3FAE6C2A781C}" type="pres">
      <dgm:prSet presAssocID="{5EFE3127-1B0D-4C6B-A650-404DBADB2CC8}" presName="negativeSpace" presStyleCnt="0"/>
      <dgm:spPr/>
    </dgm:pt>
    <dgm:pt modelId="{BB6C09AA-C921-4E6A-83DC-709E72FB8C8C}" type="pres">
      <dgm:prSet presAssocID="{5EFE3127-1B0D-4C6B-A650-404DBADB2CC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7E3A5-DD92-4F32-BB7B-3E95F6FC916E}" type="pres">
      <dgm:prSet presAssocID="{7C7A7054-43D5-4DD4-BDC5-FFF9E999C047}" presName="spaceBetweenRectangles" presStyleCnt="0"/>
      <dgm:spPr/>
    </dgm:pt>
    <dgm:pt modelId="{DBBFBB9A-60E9-4D17-9870-593B067ED48D}" type="pres">
      <dgm:prSet presAssocID="{556AEC2C-575F-4DB4-84AF-3DC9D0403EC7}" presName="parentLin" presStyleCnt="0"/>
      <dgm:spPr/>
    </dgm:pt>
    <dgm:pt modelId="{9078CFE8-3392-47D3-8ED5-9894BD44CDCC}" type="pres">
      <dgm:prSet presAssocID="{556AEC2C-575F-4DB4-84AF-3DC9D0403EC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3D4153E-80F4-4D5D-8D93-65FBF320E68B}" type="pres">
      <dgm:prSet presAssocID="{556AEC2C-575F-4DB4-84AF-3DC9D0403EC7}" presName="parentText" presStyleLbl="node1" presStyleIdx="1" presStyleCnt="3" custScaleX="109936" custLinFactNeighborX="13044" custLinFactNeighborY="6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1E6AF-F03B-4652-A977-D1C7DC30A2AD}" type="pres">
      <dgm:prSet presAssocID="{556AEC2C-575F-4DB4-84AF-3DC9D0403EC7}" presName="negativeSpace" presStyleCnt="0"/>
      <dgm:spPr/>
    </dgm:pt>
    <dgm:pt modelId="{2A6F14EC-B57D-4FEB-8B30-6DA36B739F78}" type="pres">
      <dgm:prSet presAssocID="{556AEC2C-575F-4DB4-84AF-3DC9D0403EC7}" presName="childText" presStyleLbl="conFgAcc1" presStyleIdx="1" presStyleCnt="3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5B285F55-5C06-4BC4-9893-2B32D56DE720}" type="pres">
      <dgm:prSet presAssocID="{40E06ADD-8ACD-4E5E-8655-6A990A182556}" presName="spaceBetweenRectangles" presStyleCnt="0"/>
      <dgm:spPr/>
    </dgm:pt>
    <dgm:pt modelId="{B4A2B4E8-8D1C-4C3A-A02B-1049DF347049}" type="pres">
      <dgm:prSet presAssocID="{1FD1C55B-05AC-4D33-A4E5-D1C03496F691}" presName="parentLin" presStyleCnt="0"/>
      <dgm:spPr/>
    </dgm:pt>
    <dgm:pt modelId="{A31FAF1F-ABDA-4738-9D1B-9CBD20A24B6B}" type="pres">
      <dgm:prSet presAssocID="{1FD1C55B-05AC-4D33-A4E5-D1C03496F69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055C4D6-10E8-481A-B4E8-C1716764BF48}" type="pres">
      <dgm:prSet presAssocID="{1FD1C55B-05AC-4D33-A4E5-D1C03496F691}" presName="parentText" presStyleLbl="node1" presStyleIdx="2" presStyleCnt="3" custScaleX="110737" custLinFactNeighborX="13044" custLinFactNeighborY="-4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325DC-A2BB-4EF8-A469-52C28BD7EB8D}" type="pres">
      <dgm:prSet presAssocID="{1FD1C55B-05AC-4D33-A4E5-D1C03496F691}" presName="negativeSpace" presStyleCnt="0"/>
      <dgm:spPr/>
    </dgm:pt>
    <dgm:pt modelId="{A1BA0556-30B7-48E4-B9C4-0BDF490D9301}" type="pres">
      <dgm:prSet presAssocID="{1FD1C55B-05AC-4D33-A4E5-D1C03496F691}" presName="childText" presStyleLbl="conFgAcc1" presStyleIdx="2" presStyleCnt="3">
        <dgm:presLayoutVars>
          <dgm:bulletEnabled val="1"/>
        </dgm:presLayoutVars>
      </dgm:prSet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537806F0-782B-456B-A406-B0C220E347BA}" srcId="{326B050C-2F50-460D-B816-B462A7F72C36}" destId="{556AEC2C-575F-4DB4-84AF-3DC9D0403EC7}" srcOrd="1" destOrd="0" parTransId="{D5AC39FA-398E-4F6A-9774-82D00D9743D6}" sibTransId="{40E06ADD-8ACD-4E5E-8655-6A990A182556}"/>
    <dgm:cxn modelId="{6004009A-3FEF-4476-B1AF-3AE79F83CE6E}" type="presOf" srcId="{5EFE3127-1B0D-4C6B-A650-404DBADB2CC8}" destId="{9F272094-9CD0-4509-9786-0A048F61615B}" srcOrd="1" destOrd="0" presId="urn:microsoft.com/office/officeart/2005/8/layout/list1"/>
    <dgm:cxn modelId="{4A27CBA2-82E6-4943-B0A7-1DF03DBD4346}" type="presOf" srcId="{326B050C-2F50-460D-B816-B462A7F72C36}" destId="{1A549A81-CF55-48FE-8666-86A42F01E15C}" srcOrd="0" destOrd="0" presId="urn:microsoft.com/office/officeart/2005/8/layout/list1"/>
    <dgm:cxn modelId="{E838BCD7-CE43-432E-8E95-B089B37ECD8A}" srcId="{5EFE3127-1B0D-4C6B-A650-404DBADB2CC8}" destId="{2124FF21-1D29-459C-A009-6AC8CB1CBE6C}" srcOrd="0" destOrd="0" parTransId="{DBC6C5A9-3080-42A7-9EDD-64E10953F29B}" sibTransId="{4CF7B7D6-0BED-4693-ADFF-4FF57D9D8DE3}"/>
    <dgm:cxn modelId="{D786EC4F-9305-4C0A-A4FD-5FD1622CF412}" type="presOf" srcId="{1FD1C55B-05AC-4D33-A4E5-D1C03496F691}" destId="{A31FAF1F-ABDA-4738-9D1B-9CBD20A24B6B}" srcOrd="0" destOrd="0" presId="urn:microsoft.com/office/officeart/2005/8/layout/list1"/>
    <dgm:cxn modelId="{4C41D497-4B05-405A-AE23-781995A555E0}" type="presOf" srcId="{5EFE3127-1B0D-4C6B-A650-404DBADB2CC8}" destId="{61C65536-371C-4245-BD9F-F013A99C09CF}" srcOrd="0" destOrd="0" presId="urn:microsoft.com/office/officeart/2005/8/layout/list1"/>
    <dgm:cxn modelId="{FA85E1C0-0BE1-4B1F-9BA5-5E03ED2AD212}" srcId="{326B050C-2F50-460D-B816-B462A7F72C36}" destId="{1FD1C55B-05AC-4D33-A4E5-D1C03496F691}" srcOrd="2" destOrd="0" parTransId="{C5872C35-9226-47B4-BD67-A6B0E4092B59}" sibTransId="{803989E6-A148-4712-B159-9C6C5F35499B}"/>
    <dgm:cxn modelId="{C41520D3-522B-4938-979A-11CB18F56351}" type="presOf" srcId="{556AEC2C-575F-4DB4-84AF-3DC9D0403EC7}" destId="{33D4153E-80F4-4D5D-8D93-65FBF320E68B}" srcOrd="1" destOrd="0" presId="urn:microsoft.com/office/officeart/2005/8/layout/list1"/>
    <dgm:cxn modelId="{BB890385-D727-462F-AC36-9E70461F983D}" type="presOf" srcId="{1FD1C55B-05AC-4D33-A4E5-D1C03496F691}" destId="{0055C4D6-10E8-481A-B4E8-C1716764BF48}" srcOrd="1" destOrd="0" presId="urn:microsoft.com/office/officeart/2005/8/layout/list1"/>
    <dgm:cxn modelId="{E905289F-5B36-4A22-9F02-66E0CE82E002}" type="presOf" srcId="{2124FF21-1D29-459C-A009-6AC8CB1CBE6C}" destId="{BB6C09AA-C921-4E6A-83DC-709E72FB8C8C}" srcOrd="0" destOrd="0" presId="urn:microsoft.com/office/officeart/2005/8/layout/list1"/>
    <dgm:cxn modelId="{C1CBDE8E-29AF-40F0-A594-A76DBDDADBC4}" srcId="{326B050C-2F50-460D-B816-B462A7F72C36}" destId="{5EFE3127-1B0D-4C6B-A650-404DBADB2CC8}" srcOrd="0" destOrd="0" parTransId="{EC214F8E-A75B-4638-A8E9-5CF5A7D0A410}" sibTransId="{7C7A7054-43D5-4DD4-BDC5-FFF9E999C047}"/>
    <dgm:cxn modelId="{1054E4F6-9C19-41DE-A6AF-AC5AB9D95765}" type="presOf" srcId="{556AEC2C-575F-4DB4-84AF-3DC9D0403EC7}" destId="{9078CFE8-3392-47D3-8ED5-9894BD44CDCC}" srcOrd="0" destOrd="0" presId="urn:microsoft.com/office/officeart/2005/8/layout/list1"/>
    <dgm:cxn modelId="{EAB15965-7B54-4501-941B-341ABA271CAC}" type="presParOf" srcId="{1A549A81-CF55-48FE-8666-86A42F01E15C}" destId="{69AA10FA-C07B-4E36-AE0E-D9FADA6BFF46}" srcOrd="0" destOrd="0" presId="urn:microsoft.com/office/officeart/2005/8/layout/list1"/>
    <dgm:cxn modelId="{CBFDD06F-4784-4AA8-A681-A32148C55782}" type="presParOf" srcId="{69AA10FA-C07B-4E36-AE0E-D9FADA6BFF46}" destId="{61C65536-371C-4245-BD9F-F013A99C09CF}" srcOrd="0" destOrd="0" presId="urn:microsoft.com/office/officeart/2005/8/layout/list1"/>
    <dgm:cxn modelId="{CACD9903-2132-4C31-BEBD-0EE25948A8EB}" type="presParOf" srcId="{69AA10FA-C07B-4E36-AE0E-D9FADA6BFF46}" destId="{9F272094-9CD0-4509-9786-0A048F61615B}" srcOrd="1" destOrd="0" presId="urn:microsoft.com/office/officeart/2005/8/layout/list1"/>
    <dgm:cxn modelId="{B27EEED5-D220-4653-B0C6-6E00E1A91FF3}" type="presParOf" srcId="{1A549A81-CF55-48FE-8666-86A42F01E15C}" destId="{C0FDAAAC-A6D1-4C53-B082-3FAE6C2A781C}" srcOrd="1" destOrd="0" presId="urn:microsoft.com/office/officeart/2005/8/layout/list1"/>
    <dgm:cxn modelId="{A42225EB-CFDA-42F8-8B42-299B860F5FD3}" type="presParOf" srcId="{1A549A81-CF55-48FE-8666-86A42F01E15C}" destId="{BB6C09AA-C921-4E6A-83DC-709E72FB8C8C}" srcOrd="2" destOrd="0" presId="urn:microsoft.com/office/officeart/2005/8/layout/list1"/>
    <dgm:cxn modelId="{96C2FCF0-EFE0-4079-9AB5-D417D74D7B14}" type="presParOf" srcId="{1A549A81-CF55-48FE-8666-86A42F01E15C}" destId="{3877E3A5-DD92-4F32-BB7B-3E95F6FC916E}" srcOrd="3" destOrd="0" presId="urn:microsoft.com/office/officeart/2005/8/layout/list1"/>
    <dgm:cxn modelId="{18C43232-333E-4B1E-B93C-7FE3DC67FC59}" type="presParOf" srcId="{1A549A81-CF55-48FE-8666-86A42F01E15C}" destId="{DBBFBB9A-60E9-4D17-9870-593B067ED48D}" srcOrd="4" destOrd="0" presId="urn:microsoft.com/office/officeart/2005/8/layout/list1"/>
    <dgm:cxn modelId="{B573802D-81E3-4F3F-9BE4-7869CC43C987}" type="presParOf" srcId="{DBBFBB9A-60E9-4D17-9870-593B067ED48D}" destId="{9078CFE8-3392-47D3-8ED5-9894BD44CDCC}" srcOrd="0" destOrd="0" presId="urn:microsoft.com/office/officeart/2005/8/layout/list1"/>
    <dgm:cxn modelId="{CE97A8C2-B8D0-4396-83EC-260D8F5C0033}" type="presParOf" srcId="{DBBFBB9A-60E9-4D17-9870-593B067ED48D}" destId="{33D4153E-80F4-4D5D-8D93-65FBF320E68B}" srcOrd="1" destOrd="0" presId="urn:microsoft.com/office/officeart/2005/8/layout/list1"/>
    <dgm:cxn modelId="{38A399BA-2167-4F39-B644-EF7D322804B0}" type="presParOf" srcId="{1A549A81-CF55-48FE-8666-86A42F01E15C}" destId="{33F1E6AF-F03B-4652-A977-D1C7DC30A2AD}" srcOrd="5" destOrd="0" presId="urn:microsoft.com/office/officeart/2005/8/layout/list1"/>
    <dgm:cxn modelId="{DEB63294-059C-471B-A259-77363BE35BF5}" type="presParOf" srcId="{1A549A81-CF55-48FE-8666-86A42F01E15C}" destId="{2A6F14EC-B57D-4FEB-8B30-6DA36B739F78}" srcOrd="6" destOrd="0" presId="urn:microsoft.com/office/officeart/2005/8/layout/list1"/>
    <dgm:cxn modelId="{8DD27132-828A-495B-AE3A-5679CFCBB7FA}" type="presParOf" srcId="{1A549A81-CF55-48FE-8666-86A42F01E15C}" destId="{5B285F55-5C06-4BC4-9893-2B32D56DE720}" srcOrd="7" destOrd="0" presId="urn:microsoft.com/office/officeart/2005/8/layout/list1"/>
    <dgm:cxn modelId="{DCA7F650-9AA7-4773-BD88-EB70E73296F6}" type="presParOf" srcId="{1A549A81-CF55-48FE-8666-86A42F01E15C}" destId="{B4A2B4E8-8D1C-4C3A-A02B-1049DF347049}" srcOrd="8" destOrd="0" presId="urn:microsoft.com/office/officeart/2005/8/layout/list1"/>
    <dgm:cxn modelId="{A9818C0E-CB56-4137-BB8B-362E57022A99}" type="presParOf" srcId="{B4A2B4E8-8D1C-4C3A-A02B-1049DF347049}" destId="{A31FAF1F-ABDA-4738-9D1B-9CBD20A24B6B}" srcOrd="0" destOrd="0" presId="urn:microsoft.com/office/officeart/2005/8/layout/list1"/>
    <dgm:cxn modelId="{D1E19746-2B5E-441C-BF73-BA9DF42E26F4}" type="presParOf" srcId="{B4A2B4E8-8D1C-4C3A-A02B-1049DF347049}" destId="{0055C4D6-10E8-481A-B4E8-C1716764BF48}" srcOrd="1" destOrd="0" presId="urn:microsoft.com/office/officeart/2005/8/layout/list1"/>
    <dgm:cxn modelId="{184CF6B6-B480-4AC8-81F1-78D4C0DABCAB}" type="presParOf" srcId="{1A549A81-CF55-48FE-8666-86A42F01E15C}" destId="{93F325DC-A2BB-4EF8-A469-52C28BD7EB8D}" srcOrd="9" destOrd="0" presId="urn:microsoft.com/office/officeart/2005/8/layout/list1"/>
    <dgm:cxn modelId="{CDA11CF7-9E2D-4186-AE6D-F632B39B4A07}" type="presParOf" srcId="{1A549A81-CF55-48FE-8666-86A42F01E15C}" destId="{A1BA0556-30B7-48E4-B9C4-0BDF490D93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2F1B64-61FA-465F-9D27-BDD5A2DB66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EC2E2-881B-4591-BDFC-7ACD9F72F00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2019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680F18-F5AE-4B53-BE3F-6EAB0DB38459}" type="par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3E28576-429F-49C2-9CB1-7986361984FF}" type="sib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36741CA-8D48-4CA6-B4E0-108C9665AD7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153,4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5C76B70-7391-4839-B115-F3CBABDC763E}" type="par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C8FCBAA-1038-422F-9F8F-9C34A9F73DF8}" type="sib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61938C8-8BF0-4ECC-A8F4-1F3E91B8DE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2020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D722EC-7B76-409D-A8D4-F46921899803}" type="par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1F6F88-D90D-4B89-B1CF-0B8BDA0EF078}" type="sib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4A6B485-2543-4C2F-AFB1-181848B503F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153,4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E329E5-5143-40F0-833F-8005401D496D}" type="par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46AA4F8-4A80-452B-855F-5725BA79962E}" type="sib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FA49182-0E62-4F43-8ED6-6C853866480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2021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BD003B-A068-4966-8524-AD7C77D77F26}" type="par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F29CFA1-B73B-402B-ACFA-D8D80A84557B}" type="sib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FACA0AE-E3C1-4D11-8249-7BDBF39D3B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153,4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7B8C26-F536-4554-B59F-93F241E30338}" type="par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DD578E-51EF-403B-983B-1F8BE18F18C5}" type="sib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E56023A-CFF9-40C8-8C54-E0CAB85FDC99}" type="pres">
      <dgm:prSet presAssocID="{2B2F1B64-61FA-465F-9D27-BDD5A2DB661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85F725-2A7D-4D97-9B0C-EC1D225F39C7}" type="pres">
      <dgm:prSet presAssocID="{659EC2E2-881B-4591-BDFC-7ACD9F72F001}" presName="horFlow" presStyleCnt="0"/>
      <dgm:spPr/>
    </dgm:pt>
    <dgm:pt modelId="{24367C60-2E4D-4A88-A8AB-6EF965413B3E}" type="pres">
      <dgm:prSet presAssocID="{659EC2E2-881B-4591-BDFC-7ACD9F72F001}" presName="bigChev" presStyleLbl="node1" presStyleIdx="0" presStyleCnt="3"/>
      <dgm:spPr/>
      <dgm:t>
        <a:bodyPr/>
        <a:lstStyle/>
        <a:p>
          <a:endParaRPr lang="ru-RU"/>
        </a:p>
      </dgm:t>
    </dgm:pt>
    <dgm:pt modelId="{6312467C-A3D7-47A4-874D-C6812394280A}" type="pres">
      <dgm:prSet presAssocID="{25C76B70-7391-4839-B115-F3CBABDC763E}" presName="parTrans" presStyleCnt="0"/>
      <dgm:spPr/>
    </dgm:pt>
    <dgm:pt modelId="{FC81042F-97A8-4792-BBDC-5113B8C3D787}" type="pres">
      <dgm:prSet presAssocID="{036741CA-8D48-4CA6-B4E0-108C9665AD7C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6A671-2C72-416D-A9F2-7B927E44CAD0}" type="pres">
      <dgm:prSet presAssocID="{659EC2E2-881B-4591-BDFC-7ACD9F72F001}" presName="vSp" presStyleCnt="0"/>
      <dgm:spPr/>
    </dgm:pt>
    <dgm:pt modelId="{5BAB5953-18DA-460E-AE45-5A251DF652E1}" type="pres">
      <dgm:prSet presAssocID="{561938C8-8BF0-4ECC-A8F4-1F3E91B8DE9F}" presName="horFlow" presStyleCnt="0"/>
      <dgm:spPr/>
    </dgm:pt>
    <dgm:pt modelId="{9AA0760A-CCDE-4840-9920-7ADC429B1BC3}" type="pres">
      <dgm:prSet presAssocID="{561938C8-8BF0-4ECC-A8F4-1F3E91B8DE9F}" presName="bigChev" presStyleLbl="node1" presStyleIdx="1" presStyleCnt="3"/>
      <dgm:spPr/>
      <dgm:t>
        <a:bodyPr/>
        <a:lstStyle/>
        <a:p>
          <a:endParaRPr lang="ru-RU"/>
        </a:p>
      </dgm:t>
    </dgm:pt>
    <dgm:pt modelId="{2463EB5F-03E1-4CFB-96B3-A57AF9F3EAE8}" type="pres">
      <dgm:prSet presAssocID="{7CE329E5-5143-40F0-833F-8005401D496D}" presName="parTrans" presStyleCnt="0"/>
      <dgm:spPr/>
    </dgm:pt>
    <dgm:pt modelId="{18EA1E05-5584-4F88-A379-62592EF9D278}" type="pres">
      <dgm:prSet presAssocID="{24A6B485-2543-4C2F-AFB1-181848B503F3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90AA1-A116-4F32-80BB-FE745D290469}" type="pres">
      <dgm:prSet presAssocID="{561938C8-8BF0-4ECC-A8F4-1F3E91B8DE9F}" presName="vSp" presStyleCnt="0"/>
      <dgm:spPr/>
    </dgm:pt>
    <dgm:pt modelId="{75E9801D-98AB-418C-84BE-41B5718558A9}" type="pres">
      <dgm:prSet presAssocID="{3FA49182-0E62-4F43-8ED6-6C8538664800}" presName="horFlow" presStyleCnt="0"/>
      <dgm:spPr/>
    </dgm:pt>
    <dgm:pt modelId="{AFCA45EB-5E71-45BB-B403-0B0D208C80C0}" type="pres">
      <dgm:prSet presAssocID="{3FA49182-0E62-4F43-8ED6-6C8538664800}" presName="bigChev" presStyleLbl="node1" presStyleIdx="2" presStyleCnt="3" custLinFactNeighborX="1837" custLinFactNeighborY="-761"/>
      <dgm:spPr/>
      <dgm:t>
        <a:bodyPr/>
        <a:lstStyle/>
        <a:p>
          <a:endParaRPr lang="ru-RU"/>
        </a:p>
      </dgm:t>
    </dgm:pt>
    <dgm:pt modelId="{09F73293-F611-46D2-B19D-9C21269B5C29}" type="pres">
      <dgm:prSet presAssocID="{1B7B8C26-F536-4554-B59F-93F241E30338}" presName="parTrans" presStyleCnt="0"/>
      <dgm:spPr/>
    </dgm:pt>
    <dgm:pt modelId="{EE8ABBA1-51C1-4516-B1F5-C0AF56C0183A}" type="pres">
      <dgm:prSet presAssocID="{DFACA0AE-E3C1-4D11-8249-7BDBF39D3B99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6775C7-392A-4CAD-9687-4A9D31B0864E}" type="presOf" srcId="{DFACA0AE-E3C1-4D11-8249-7BDBF39D3B99}" destId="{EE8ABBA1-51C1-4516-B1F5-C0AF56C0183A}" srcOrd="0" destOrd="0" presId="urn:microsoft.com/office/officeart/2005/8/layout/lProcess3"/>
    <dgm:cxn modelId="{9B78B4AD-0442-49A1-8929-A8B1B2EC7421}" srcId="{561938C8-8BF0-4ECC-A8F4-1F3E91B8DE9F}" destId="{24A6B485-2543-4C2F-AFB1-181848B503F3}" srcOrd="0" destOrd="0" parTransId="{7CE329E5-5143-40F0-833F-8005401D496D}" sibTransId="{D46AA4F8-4A80-452B-855F-5725BA79962E}"/>
    <dgm:cxn modelId="{2FB3865F-4966-4D54-9B3E-5E8D1F8B3C50}" srcId="{3FA49182-0E62-4F43-8ED6-6C8538664800}" destId="{DFACA0AE-E3C1-4D11-8249-7BDBF39D3B99}" srcOrd="0" destOrd="0" parTransId="{1B7B8C26-F536-4554-B59F-93F241E30338}" sibTransId="{57DD578E-51EF-403B-983B-1F8BE18F18C5}"/>
    <dgm:cxn modelId="{A0F152F1-009E-4A39-97B9-2C603D167F39}" type="presOf" srcId="{659EC2E2-881B-4591-BDFC-7ACD9F72F001}" destId="{24367C60-2E4D-4A88-A8AB-6EF965413B3E}" srcOrd="0" destOrd="0" presId="urn:microsoft.com/office/officeart/2005/8/layout/lProcess3"/>
    <dgm:cxn modelId="{18DAAD55-45D0-4C16-A0B0-F6DC2D76E875}" type="presOf" srcId="{561938C8-8BF0-4ECC-A8F4-1F3E91B8DE9F}" destId="{9AA0760A-CCDE-4840-9920-7ADC429B1BC3}" srcOrd="0" destOrd="0" presId="urn:microsoft.com/office/officeart/2005/8/layout/lProcess3"/>
    <dgm:cxn modelId="{D7F5AB0F-9611-4AEB-A5AA-31F4DCCDB9F4}" type="presOf" srcId="{3FA49182-0E62-4F43-8ED6-6C8538664800}" destId="{AFCA45EB-5E71-45BB-B403-0B0D208C80C0}" srcOrd="0" destOrd="0" presId="urn:microsoft.com/office/officeart/2005/8/layout/lProcess3"/>
    <dgm:cxn modelId="{5C333E84-E788-493E-BD40-1969B797F670}" srcId="{659EC2E2-881B-4591-BDFC-7ACD9F72F001}" destId="{036741CA-8D48-4CA6-B4E0-108C9665AD7C}" srcOrd="0" destOrd="0" parTransId="{25C76B70-7391-4839-B115-F3CBABDC763E}" sibTransId="{5C8FCBAA-1038-422F-9F8F-9C34A9F73DF8}"/>
    <dgm:cxn modelId="{3981BB70-B111-400F-A977-B60524327ECB}" srcId="{2B2F1B64-61FA-465F-9D27-BDD5A2DB6610}" destId="{659EC2E2-881B-4591-BDFC-7ACD9F72F001}" srcOrd="0" destOrd="0" parTransId="{96680F18-F5AE-4B53-BE3F-6EAB0DB38459}" sibTransId="{13E28576-429F-49C2-9CB1-7986361984FF}"/>
    <dgm:cxn modelId="{AC3D8CCD-A1CE-4A0D-8B42-8D163E78E54B}" type="presOf" srcId="{24A6B485-2543-4C2F-AFB1-181848B503F3}" destId="{18EA1E05-5584-4F88-A379-62592EF9D278}" srcOrd="0" destOrd="0" presId="urn:microsoft.com/office/officeart/2005/8/layout/lProcess3"/>
    <dgm:cxn modelId="{881AC2C0-4DE8-4E9D-B849-2D5B9511BE13}" type="presOf" srcId="{036741CA-8D48-4CA6-B4E0-108C9665AD7C}" destId="{FC81042F-97A8-4792-BBDC-5113B8C3D787}" srcOrd="0" destOrd="0" presId="urn:microsoft.com/office/officeart/2005/8/layout/lProcess3"/>
    <dgm:cxn modelId="{4E1B9F80-EB0E-46BE-B4D0-08FB35312CB4}" type="presOf" srcId="{2B2F1B64-61FA-465F-9D27-BDD5A2DB6610}" destId="{6E56023A-CFF9-40C8-8C54-E0CAB85FDC99}" srcOrd="0" destOrd="0" presId="urn:microsoft.com/office/officeart/2005/8/layout/lProcess3"/>
    <dgm:cxn modelId="{CB2793B6-D46A-43F9-BE45-A91D7A25907C}" srcId="{2B2F1B64-61FA-465F-9D27-BDD5A2DB6610}" destId="{561938C8-8BF0-4ECC-A8F4-1F3E91B8DE9F}" srcOrd="1" destOrd="0" parTransId="{83D722EC-7B76-409D-A8D4-F46921899803}" sibTransId="{421F6F88-D90D-4B89-B1CF-0B8BDA0EF078}"/>
    <dgm:cxn modelId="{334E5FB1-3524-4BAE-BAFB-7516578E7625}" srcId="{2B2F1B64-61FA-465F-9D27-BDD5A2DB6610}" destId="{3FA49182-0E62-4F43-8ED6-6C8538664800}" srcOrd="2" destOrd="0" parTransId="{80BD003B-A068-4966-8524-AD7C77D77F26}" sibTransId="{0F29CFA1-B73B-402B-ACFA-D8D80A84557B}"/>
    <dgm:cxn modelId="{2C57B257-5614-4C7F-8964-D30C0E4850B7}" type="presParOf" srcId="{6E56023A-CFF9-40C8-8C54-E0CAB85FDC99}" destId="{5D85F725-2A7D-4D97-9B0C-EC1D225F39C7}" srcOrd="0" destOrd="0" presId="urn:microsoft.com/office/officeart/2005/8/layout/lProcess3"/>
    <dgm:cxn modelId="{BD6DEB25-85CE-43D4-9545-4345D9F94683}" type="presParOf" srcId="{5D85F725-2A7D-4D97-9B0C-EC1D225F39C7}" destId="{24367C60-2E4D-4A88-A8AB-6EF965413B3E}" srcOrd="0" destOrd="0" presId="urn:microsoft.com/office/officeart/2005/8/layout/lProcess3"/>
    <dgm:cxn modelId="{1341DB37-CB50-4D2F-B49A-31CB01D0391D}" type="presParOf" srcId="{5D85F725-2A7D-4D97-9B0C-EC1D225F39C7}" destId="{6312467C-A3D7-47A4-874D-C6812394280A}" srcOrd="1" destOrd="0" presId="urn:microsoft.com/office/officeart/2005/8/layout/lProcess3"/>
    <dgm:cxn modelId="{1A226402-7B0F-41D9-8D91-25C34AEDD4F0}" type="presParOf" srcId="{5D85F725-2A7D-4D97-9B0C-EC1D225F39C7}" destId="{FC81042F-97A8-4792-BBDC-5113B8C3D787}" srcOrd="2" destOrd="0" presId="urn:microsoft.com/office/officeart/2005/8/layout/lProcess3"/>
    <dgm:cxn modelId="{805E5648-57D8-4679-A77E-102917F49864}" type="presParOf" srcId="{6E56023A-CFF9-40C8-8C54-E0CAB85FDC99}" destId="{B936A671-2C72-416D-A9F2-7B927E44CAD0}" srcOrd="1" destOrd="0" presId="urn:microsoft.com/office/officeart/2005/8/layout/lProcess3"/>
    <dgm:cxn modelId="{227AC78B-5057-4B64-8244-54CFB5FABD60}" type="presParOf" srcId="{6E56023A-CFF9-40C8-8C54-E0CAB85FDC99}" destId="{5BAB5953-18DA-460E-AE45-5A251DF652E1}" srcOrd="2" destOrd="0" presId="urn:microsoft.com/office/officeart/2005/8/layout/lProcess3"/>
    <dgm:cxn modelId="{B51A322E-1E1F-4B55-823B-47A7F5A4E037}" type="presParOf" srcId="{5BAB5953-18DA-460E-AE45-5A251DF652E1}" destId="{9AA0760A-CCDE-4840-9920-7ADC429B1BC3}" srcOrd="0" destOrd="0" presId="urn:microsoft.com/office/officeart/2005/8/layout/lProcess3"/>
    <dgm:cxn modelId="{275026D8-DA94-46EC-8E9B-A8EDF4E5FEBC}" type="presParOf" srcId="{5BAB5953-18DA-460E-AE45-5A251DF652E1}" destId="{2463EB5F-03E1-4CFB-96B3-A57AF9F3EAE8}" srcOrd="1" destOrd="0" presId="urn:microsoft.com/office/officeart/2005/8/layout/lProcess3"/>
    <dgm:cxn modelId="{FBDC03BE-35AA-4CBE-A50A-D550127C470C}" type="presParOf" srcId="{5BAB5953-18DA-460E-AE45-5A251DF652E1}" destId="{18EA1E05-5584-4F88-A379-62592EF9D278}" srcOrd="2" destOrd="0" presId="urn:microsoft.com/office/officeart/2005/8/layout/lProcess3"/>
    <dgm:cxn modelId="{6372F0F0-F6E1-4F27-95DA-0376DB671BC7}" type="presParOf" srcId="{6E56023A-CFF9-40C8-8C54-E0CAB85FDC99}" destId="{9EB90AA1-A116-4F32-80BB-FE745D290469}" srcOrd="3" destOrd="0" presId="urn:microsoft.com/office/officeart/2005/8/layout/lProcess3"/>
    <dgm:cxn modelId="{5DDBF4DF-8E68-4474-82C9-0EB29C93B4F9}" type="presParOf" srcId="{6E56023A-CFF9-40C8-8C54-E0CAB85FDC99}" destId="{75E9801D-98AB-418C-84BE-41B5718558A9}" srcOrd="4" destOrd="0" presId="urn:microsoft.com/office/officeart/2005/8/layout/lProcess3"/>
    <dgm:cxn modelId="{AA1FC40C-2D54-4F5E-B64E-DB9F87A4BF4B}" type="presParOf" srcId="{75E9801D-98AB-418C-84BE-41B5718558A9}" destId="{AFCA45EB-5E71-45BB-B403-0B0D208C80C0}" srcOrd="0" destOrd="0" presId="urn:microsoft.com/office/officeart/2005/8/layout/lProcess3"/>
    <dgm:cxn modelId="{EABB33B8-F906-46ED-8B9E-DF5059903B88}" type="presParOf" srcId="{75E9801D-98AB-418C-84BE-41B5718558A9}" destId="{09F73293-F611-46D2-B19D-9C21269B5C29}" srcOrd="1" destOrd="0" presId="urn:microsoft.com/office/officeart/2005/8/layout/lProcess3"/>
    <dgm:cxn modelId="{20074FDB-618F-4418-83F7-D8EC401D1798}" type="presParOf" srcId="{75E9801D-98AB-418C-84BE-41B5718558A9}" destId="{EE8ABBA1-51C1-4516-B1F5-C0AF56C0183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0AB32D-D0FA-4E4F-ABC5-E3CF387C6892}" type="doc">
      <dgm:prSet loTypeId="urn:microsoft.com/office/officeart/2005/8/layout/target3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150280-804E-416E-82CD-BA00AA94D31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2019 </a:t>
          </a:r>
          <a:endParaRPr lang="ru-RU" sz="4000" dirty="0"/>
        </a:p>
      </dgm:t>
    </dgm:pt>
    <dgm:pt modelId="{DBA2E8BE-BB55-4E27-B5F3-BB74760442FE}" type="parTrans" cxnId="{7A64BD73-7831-4A71-B2B6-EB754D360AFD}">
      <dgm:prSet/>
      <dgm:spPr/>
      <dgm:t>
        <a:bodyPr/>
        <a:lstStyle/>
        <a:p>
          <a:endParaRPr lang="ru-RU"/>
        </a:p>
      </dgm:t>
    </dgm:pt>
    <dgm:pt modelId="{28828A28-C1DE-4E0C-A464-5C88AB5EF25D}" type="sibTrans" cxnId="{7A64BD73-7831-4A71-B2B6-EB754D360AFD}">
      <dgm:prSet/>
      <dgm:spPr/>
      <dgm:t>
        <a:bodyPr/>
        <a:lstStyle/>
        <a:p>
          <a:endParaRPr lang="ru-RU"/>
        </a:p>
      </dgm:t>
    </dgm:pt>
    <dgm:pt modelId="{AB01B726-D78C-4C3A-ABDB-9005BAAFA75E}">
      <dgm:prSet phldrT="[Текст]" custT="1"/>
      <dgm:spPr/>
      <dgm:t>
        <a:bodyPr/>
        <a:lstStyle/>
        <a:p>
          <a:r>
            <a:rPr lang="ru-RU" sz="2400" dirty="0" smtClean="0"/>
            <a:t>22,2 тыс. рублей</a:t>
          </a:r>
          <a:endParaRPr lang="ru-RU" sz="2400" dirty="0"/>
        </a:p>
      </dgm:t>
    </dgm:pt>
    <dgm:pt modelId="{B521FF02-5D12-4EE0-8D90-43EB149CF73F}" type="parTrans" cxnId="{8129C8BA-0F89-4844-9783-F5DC8C94532B}">
      <dgm:prSet/>
      <dgm:spPr/>
      <dgm:t>
        <a:bodyPr/>
        <a:lstStyle/>
        <a:p>
          <a:endParaRPr lang="ru-RU"/>
        </a:p>
      </dgm:t>
    </dgm:pt>
    <dgm:pt modelId="{128931CF-AC44-40F5-B425-945FCE1E93DB}" type="sibTrans" cxnId="{8129C8BA-0F89-4844-9783-F5DC8C94532B}">
      <dgm:prSet/>
      <dgm:spPr/>
      <dgm:t>
        <a:bodyPr/>
        <a:lstStyle/>
        <a:p>
          <a:endParaRPr lang="ru-RU"/>
        </a:p>
      </dgm:t>
    </dgm:pt>
    <dgm:pt modelId="{4DD30B0E-E82E-4101-972A-614C2CB319A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2020</a:t>
          </a:r>
          <a:endParaRPr lang="ru-RU" sz="4000" dirty="0"/>
        </a:p>
      </dgm:t>
    </dgm:pt>
    <dgm:pt modelId="{2DFC18F1-BF1D-48F0-8C2F-D9306007EDB1}" type="parTrans" cxnId="{62895F7C-2850-4F95-8DD1-2DF2818BA110}">
      <dgm:prSet/>
      <dgm:spPr/>
      <dgm:t>
        <a:bodyPr/>
        <a:lstStyle/>
        <a:p>
          <a:endParaRPr lang="ru-RU"/>
        </a:p>
      </dgm:t>
    </dgm:pt>
    <dgm:pt modelId="{734CC693-C971-435A-91EF-F90F4639C6EF}" type="sibTrans" cxnId="{62895F7C-2850-4F95-8DD1-2DF2818BA110}">
      <dgm:prSet/>
      <dgm:spPr/>
      <dgm:t>
        <a:bodyPr/>
        <a:lstStyle/>
        <a:p>
          <a:endParaRPr lang="ru-RU"/>
        </a:p>
      </dgm:t>
    </dgm:pt>
    <dgm:pt modelId="{E6C58A9D-EABD-4CC9-AD35-67E87FBB9F29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23,1 тыс. рублей</a:t>
          </a:r>
          <a:endParaRPr lang="ru-RU" dirty="0"/>
        </a:p>
      </dgm:t>
    </dgm:pt>
    <dgm:pt modelId="{CDF3022A-2789-4060-83CC-57FAA206CC32}" type="parTrans" cxnId="{35F73A68-3303-4BE6-8EC5-5F5A3CBB0448}">
      <dgm:prSet/>
      <dgm:spPr/>
      <dgm:t>
        <a:bodyPr/>
        <a:lstStyle/>
        <a:p>
          <a:endParaRPr lang="ru-RU"/>
        </a:p>
      </dgm:t>
    </dgm:pt>
    <dgm:pt modelId="{BE796B9F-BE28-41E6-A7EF-8BED5846C639}" type="sibTrans" cxnId="{35F73A68-3303-4BE6-8EC5-5F5A3CBB0448}">
      <dgm:prSet/>
      <dgm:spPr/>
      <dgm:t>
        <a:bodyPr/>
        <a:lstStyle/>
        <a:p>
          <a:endParaRPr lang="ru-RU"/>
        </a:p>
      </dgm:t>
    </dgm:pt>
    <dgm:pt modelId="{1E4D6EC3-DF1A-4639-A2BD-467156B223B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2021</a:t>
          </a:r>
          <a:endParaRPr lang="ru-RU" sz="4000" dirty="0"/>
        </a:p>
      </dgm:t>
    </dgm:pt>
    <dgm:pt modelId="{30A29882-90ED-4D5A-9BCA-33B8F458C857}" type="parTrans" cxnId="{3F55FC12-8087-4963-9497-52E11B76A144}">
      <dgm:prSet/>
      <dgm:spPr/>
      <dgm:t>
        <a:bodyPr/>
        <a:lstStyle/>
        <a:p>
          <a:endParaRPr lang="ru-RU"/>
        </a:p>
      </dgm:t>
    </dgm:pt>
    <dgm:pt modelId="{E826994D-D918-4682-8736-92C88E1D3386}" type="sibTrans" cxnId="{3F55FC12-8087-4963-9497-52E11B76A144}">
      <dgm:prSet/>
      <dgm:spPr/>
      <dgm:t>
        <a:bodyPr/>
        <a:lstStyle/>
        <a:p>
          <a:endParaRPr lang="ru-RU"/>
        </a:p>
      </dgm:t>
    </dgm:pt>
    <dgm:pt modelId="{216A5638-E365-4B58-A672-1079EEBB595E}">
      <dgm:prSet phldrT="[Текст]" custT="1"/>
      <dgm:spPr/>
      <dgm:t>
        <a:bodyPr/>
        <a:lstStyle/>
        <a:p>
          <a:r>
            <a:rPr lang="ru-RU" sz="2400" dirty="0" smtClean="0"/>
            <a:t> 24,0 тыс. рублей</a:t>
          </a:r>
          <a:endParaRPr lang="ru-RU" sz="2800" dirty="0"/>
        </a:p>
      </dgm:t>
    </dgm:pt>
    <dgm:pt modelId="{D5FBC905-EA51-47A5-A19B-852D1F116DBA}" type="parTrans" cxnId="{59613D4A-D5AD-4BCB-A839-9E584DC4740A}">
      <dgm:prSet/>
      <dgm:spPr/>
      <dgm:t>
        <a:bodyPr/>
        <a:lstStyle/>
        <a:p>
          <a:endParaRPr lang="ru-RU"/>
        </a:p>
      </dgm:t>
    </dgm:pt>
    <dgm:pt modelId="{F7E6E5DB-D134-495F-8138-67ED9988B2A1}" type="sibTrans" cxnId="{59613D4A-D5AD-4BCB-A839-9E584DC4740A}">
      <dgm:prSet/>
      <dgm:spPr/>
      <dgm:t>
        <a:bodyPr/>
        <a:lstStyle/>
        <a:p>
          <a:endParaRPr lang="ru-RU"/>
        </a:p>
      </dgm:t>
    </dgm:pt>
    <dgm:pt modelId="{3B89F101-BC36-49FE-A9BE-98515AFC2948}" type="pres">
      <dgm:prSet presAssocID="{B70AB32D-D0FA-4E4F-ABC5-E3CF387C689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474829-771C-4B1B-9178-CC1AA3A5067A}" type="pres">
      <dgm:prSet presAssocID="{DA150280-804E-416E-82CD-BA00AA94D310}" presName="circle1" presStyleLbl="node1" presStyleIdx="0" presStyleCnt="3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D920FAAF-5FBD-4526-BA0B-19B64864D6E8}" type="pres">
      <dgm:prSet presAssocID="{DA150280-804E-416E-82CD-BA00AA94D310}" presName="space" presStyleCnt="0"/>
      <dgm:spPr/>
    </dgm:pt>
    <dgm:pt modelId="{D7E33313-C3B6-4DCF-9127-00E5AE846162}" type="pres">
      <dgm:prSet presAssocID="{DA150280-804E-416E-82CD-BA00AA94D310}" presName="rect1" presStyleLbl="alignAcc1" presStyleIdx="0" presStyleCnt="3" custLinFactNeighborX="-316" custLinFactNeighborY="-348"/>
      <dgm:spPr/>
      <dgm:t>
        <a:bodyPr/>
        <a:lstStyle/>
        <a:p>
          <a:endParaRPr lang="ru-RU"/>
        </a:p>
      </dgm:t>
    </dgm:pt>
    <dgm:pt modelId="{0FF3DD1F-836D-4D3F-BB93-93BEBD93F1C5}" type="pres">
      <dgm:prSet presAssocID="{4DD30B0E-E82E-4101-972A-614C2CB319AF}" presName="vertSpace2" presStyleLbl="node1" presStyleIdx="0" presStyleCnt="3"/>
      <dgm:spPr/>
    </dgm:pt>
    <dgm:pt modelId="{4B1B2D27-6EAF-4E75-8C5A-677D95396F8F}" type="pres">
      <dgm:prSet presAssocID="{4DD30B0E-E82E-4101-972A-614C2CB319AF}" presName="circle2" presStyleLbl="node1" presStyleIdx="1" presStyleCnt="3" custLinFactNeighborX="2559" custLinFactNeighborY="24175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0439A881-5716-4A64-B0A0-4919DC7BFA25}" type="pres">
      <dgm:prSet presAssocID="{4DD30B0E-E82E-4101-972A-614C2CB319AF}" presName="rect2" presStyleLbl="alignAcc1" presStyleIdx="1" presStyleCnt="3"/>
      <dgm:spPr/>
      <dgm:t>
        <a:bodyPr/>
        <a:lstStyle/>
        <a:p>
          <a:endParaRPr lang="ru-RU"/>
        </a:p>
      </dgm:t>
    </dgm:pt>
    <dgm:pt modelId="{EAD84779-6428-490D-BA61-0864AE965DAB}" type="pres">
      <dgm:prSet presAssocID="{1E4D6EC3-DF1A-4639-A2BD-467156B223BF}" presName="vertSpace3" presStyleLbl="node1" presStyleIdx="1" presStyleCnt="3"/>
      <dgm:spPr/>
    </dgm:pt>
    <dgm:pt modelId="{A72B73E1-8D26-4C72-BC09-B958688A7E0A}" type="pres">
      <dgm:prSet presAssocID="{1E4D6EC3-DF1A-4639-A2BD-467156B223BF}" presName="circle3" presStyleLbl="node1" presStyleIdx="2" presStyleCnt="3"/>
      <dgm:spPr/>
    </dgm:pt>
    <dgm:pt modelId="{AA1B3C8E-0B73-4D96-ADF4-6AC79FE21130}" type="pres">
      <dgm:prSet presAssocID="{1E4D6EC3-DF1A-4639-A2BD-467156B223BF}" presName="rect3" presStyleLbl="alignAcc1" presStyleIdx="2" presStyleCnt="3"/>
      <dgm:spPr/>
      <dgm:t>
        <a:bodyPr/>
        <a:lstStyle/>
        <a:p>
          <a:endParaRPr lang="ru-RU"/>
        </a:p>
      </dgm:t>
    </dgm:pt>
    <dgm:pt modelId="{39A1D5F8-2E56-4670-85E5-56AFFB146F87}" type="pres">
      <dgm:prSet presAssocID="{DA150280-804E-416E-82CD-BA00AA94D31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CE016-BAC3-4707-A74B-6F61FA1DFECA}" type="pres">
      <dgm:prSet presAssocID="{DA150280-804E-416E-82CD-BA00AA94D31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C26DB-96B6-4CE8-975F-E26A9AC18977}" type="pres">
      <dgm:prSet presAssocID="{4DD30B0E-E82E-4101-972A-614C2CB319A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406C1-231E-4DC4-A563-7548E5219CAF}" type="pres">
      <dgm:prSet presAssocID="{4DD30B0E-E82E-4101-972A-614C2CB319AF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4A0E4-28FF-4F5C-BB08-0C2E85981F0C}" type="pres">
      <dgm:prSet presAssocID="{1E4D6EC3-DF1A-4639-A2BD-467156B223B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7A7C9-1036-44BB-AE58-8C20B12338AA}" type="pres">
      <dgm:prSet presAssocID="{1E4D6EC3-DF1A-4639-A2BD-467156B223B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61D44C-5E40-49D0-B372-993227104C1F}" type="presOf" srcId="{4DD30B0E-E82E-4101-972A-614C2CB319AF}" destId="{17AC26DB-96B6-4CE8-975F-E26A9AC18977}" srcOrd="1" destOrd="0" presId="urn:microsoft.com/office/officeart/2005/8/layout/target3"/>
    <dgm:cxn modelId="{D7391B04-0B5D-4B5E-B44A-8BE8C616004C}" type="presOf" srcId="{DA150280-804E-416E-82CD-BA00AA94D310}" destId="{D7E33313-C3B6-4DCF-9127-00E5AE846162}" srcOrd="0" destOrd="0" presId="urn:microsoft.com/office/officeart/2005/8/layout/target3"/>
    <dgm:cxn modelId="{ACFDD649-A982-4F70-8921-5851D1902BC1}" type="presOf" srcId="{E6C58A9D-EABD-4CC9-AD35-67E87FBB9F29}" destId="{612406C1-231E-4DC4-A563-7548E5219CAF}" srcOrd="0" destOrd="0" presId="urn:microsoft.com/office/officeart/2005/8/layout/target3"/>
    <dgm:cxn modelId="{7F46C315-33A1-43CA-A9FA-425AAF4F39BC}" type="presOf" srcId="{1E4D6EC3-DF1A-4639-A2BD-467156B223BF}" destId="{DF24A0E4-28FF-4F5C-BB08-0C2E85981F0C}" srcOrd="1" destOrd="0" presId="urn:microsoft.com/office/officeart/2005/8/layout/target3"/>
    <dgm:cxn modelId="{5AE57284-8265-4399-9775-61C05CF83A65}" type="presOf" srcId="{1E4D6EC3-DF1A-4639-A2BD-467156B223BF}" destId="{AA1B3C8E-0B73-4D96-ADF4-6AC79FE21130}" srcOrd="0" destOrd="0" presId="urn:microsoft.com/office/officeart/2005/8/layout/target3"/>
    <dgm:cxn modelId="{59613D4A-D5AD-4BCB-A839-9E584DC4740A}" srcId="{1E4D6EC3-DF1A-4639-A2BD-467156B223BF}" destId="{216A5638-E365-4B58-A672-1079EEBB595E}" srcOrd="0" destOrd="0" parTransId="{D5FBC905-EA51-47A5-A19B-852D1F116DBA}" sibTransId="{F7E6E5DB-D134-495F-8138-67ED9988B2A1}"/>
    <dgm:cxn modelId="{AD218CB1-8370-4076-9CC1-498AE71E5B6C}" type="presOf" srcId="{216A5638-E365-4B58-A672-1079EEBB595E}" destId="{8FE7A7C9-1036-44BB-AE58-8C20B12338AA}" srcOrd="0" destOrd="0" presId="urn:microsoft.com/office/officeart/2005/8/layout/target3"/>
    <dgm:cxn modelId="{7A64BD73-7831-4A71-B2B6-EB754D360AFD}" srcId="{B70AB32D-D0FA-4E4F-ABC5-E3CF387C6892}" destId="{DA150280-804E-416E-82CD-BA00AA94D310}" srcOrd="0" destOrd="0" parTransId="{DBA2E8BE-BB55-4E27-B5F3-BB74760442FE}" sibTransId="{28828A28-C1DE-4E0C-A464-5C88AB5EF25D}"/>
    <dgm:cxn modelId="{B0A3E8D2-D43D-405C-8FBD-0A8279D20BA0}" type="presOf" srcId="{DA150280-804E-416E-82CD-BA00AA94D310}" destId="{39A1D5F8-2E56-4670-85E5-56AFFB146F87}" srcOrd="1" destOrd="0" presId="urn:microsoft.com/office/officeart/2005/8/layout/target3"/>
    <dgm:cxn modelId="{9CFA6C0D-CCBB-49FE-9670-D4AB8C3E0D25}" type="presOf" srcId="{4DD30B0E-E82E-4101-972A-614C2CB319AF}" destId="{0439A881-5716-4A64-B0A0-4919DC7BFA25}" srcOrd="0" destOrd="0" presId="urn:microsoft.com/office/officeart/2005/8/layout/target3"/>
    <dgm:cxn modelId="{4E3EFE30-54C3-4E16-A7B0-F7283308F025}" type="presOf" srcId="{B70AB32D-D0FA-4E4F-ABC5-E3CF387C6892}" destId="{3B89F101-BC36-49FE-A9BE-98515AFC2948}" srcOrd="0" destOrd="0" presId="urn:microsoft.com/office/officeart/2005/8/layout/target3"/>
    <dgm:cxn modelId="{35F73A68-3303-4BE6-8EC5-5F5A3CBB0448}" srcId="{4DD30B0E-E82E-4101-972A-614C2CB319AF}" destId="{E6C58A9D-EABD-4CC9-AD35-67E87FBB9F29}" srcOrd="0" destOrd="0" parTransId="{CDF3022A-2789-4060-83CC-57FAA206CC32}" sibTransId="{BE796B9F-BE28-41E6-A7EF-8BED5846C639}"/>
    <dgm:cxn modelId="{8129C8BA-0F89-4844-9783-F5DC8C94532B}" srcId="{DA150280-804E-416E-82CD-BA00AA94D310}" destId="{AB01B726-D78C-4C3A-ABDB-9005BAAFA75E}" srcOrd="0" destOrd="0" parTransId="{B521FF02-5D12-4EE0-8D90-43EB149CF73F}" sibTransId="{128931CF-AC44-40F5-B425-945FCE1E93DB}"/>
    <dgm:cxn modelId="{3F55FC12-8087-4963-9497-52E11B76A144}" srcId="{B70AB32D-D0FA-4E4F-ABC5-E3CF387C6892}" destId="{1E4D6EC3-DF1A-4639-A2BD-467156B223BF}" srcOrd="2" destOrd="0" parTransId="{30A29882-90ED-4D5A-9BCA-33B8F458C857}" sibTransId="{E826994D-D918-4682-8736-92C88E1D3386}"/>
    <dgm:cxn modelId="{6620C708-638B-4EDE-B371-1925FA88AA14}" type="presOf" srcId="{AB01B726-D78C-4C3A-ABDB-9005BAAFA75E}" destId="{AB3CE016-BAC3-4707-A74B-6F61FA1DFECA}" srcOrd="0" destOrd="0" presId="urn:microsoft.com/office/officeart/2005/8/layout/target3"/>
    <dgm:cxn modelId="{62895F7C-2850-4F95-8DD1-2DF2818BA110}" srcId="{B70AB32D-D0FA-4E4F-ABC5-E3CF387C6892}" destId="{4DD30B0E-E82E-4101-972A-614C2CB319AF}" srcOrd="1" destOrd="0" parTransId="{2DFC18F1-BF1D-48F0-8C2F-D9306007EDB1}" sibTransId="{734CC693-C971-435A-91EF-F90F4639C6EF}"/>
    <dgm:cxn modelId="{03A67B09-BEFE-42CC-AB8C-B40CB0770397}" type="presParOf" srcId="{3B89F101-BC36-49FE-A9BE-98515AFC2948}" destId="{14474829-771C-4B1B-9178-CC1AA3A5067A}" srcOrd="0" destOrd="0" presId="urn:microsoft.com/office/officeart/2005/8/layout/target3"/>
    <dgm:cxn modelId="{B92E1D6D-11E5-443E-9095-06FBD92F92B7}" type="presParOf" srcId="{3B89F101-BC36-49FE-A9BE-98515AFC2948}" destId="{D920FAAF-5FBD-4526-BA0B-19B64864D6E8}" srcOrd="1" destOrd="0" presId="urn:microsoft.com/office/officeart/2005/8/layout/target3"/>
    <dgm:cxn modelId="{68DDA852-A0AD-43BC-91CD-E7916CA2824E}" type="presParOf" srcId="{3B89F101-BC36-49FE-A9BE-98515AFC2948}" destId="{D7E33313-C3B6-4DCF-9127-00E5AE846162}" srcOrd="2" destOrd="0" presId="urn:microsoft.com/office/officeart/2005/8/layout/target3"/>
    <dgm:cxn modelId="{FAE9132A-1613-486D-A2F5-5E4151B9DFC7}" type="presParOf" srcId="{3B89F101-BC36-49FE-A9BE-98515AFC2948}" destId="{0FF3DD1F-836D-4D3F-BB93-93BEBD93F1C5}" srcOrd="3" destOrd="0" presId="urn:microsoft.com/office/officeart/2005/8/layout/target3"/>
    <dgm:cxn modelId="{9BDD9AD0-AA4A-4E2E-91D9-AEB2B6789EBD}" type="presParOf" srcId="{3B89F101-BC36-49FE-A9BE-98515AFC2948}" destId="{4B1B2D27-6EAF-4E75-8C5A-677D95396F8F}" srcOrd="4" destOrd="0" presId="urn:microsoft.com/office/officeart/2005/8/layout/target3"/>
    <dgm:cxn modelId="{36A01051-96E3-4924-A95C-1F489D73AC2E}" type="presParOf" srcId="{3B89F101-BC36-49FE-A9BE-98515AFC2948}" destId="{0439A881-5716-4A64-B0A0-4919DC7BFA25}" srcOrd="5" destOrd="0" presId="urn:microsoft.com/office/officeart/2005/8/layout/target3"/>
    <dgm:cxn modelId="{9681BC69-C8D3-4D65-A5DC-A18D99D6C392}" type="presParOf" srcId="{3B89F101-BC36-49FE-A9BE-98515AFC2948}" destId="{EAD84779-6428-490D-BA61-0864AE965DAB}" srcOrd="6" destOrd="0" presId="urn:microsoft.com/office/officeart/2005/8/layout/target3"/>
    <dgm:cxn modelId="{8E2D77FC-D04D-4386-A11B-AD0E9D3B2C6B}" type="presParOf" srcId="{3B89F101-BC36-49FE-A9BE-98515AFC2948}" destId="{A72B73E1-8D26-4C72-BC09-B958688A7E0A}" srcOrd="7" destOrd="0" presId="urn:microsoft.com/office/officeart/2005/8/layout/target3"/>
    <dgm:cxn modelId="{DEFA6D84-AA43-4384-80B8-33B124065929}" type="presParOf" srcId="{3B89F101-BC36-49FE-A9BE-98515AFC2948}" destId="{AA1B3C8E-0B73-4D96-ADF4-6AC79FE21130}" srcOrd="8" destOrd="0" presId="urn:microsoft.com/office/officeart/2005/8/layout/target3"/>
    <dgm:cxn modelId="{CAAE9A5C-CED7-4349-B2EF-BECDFCAE39E5}" type="presParOf" srcId="{3B89F101-BC36-49FE-A9BE-98515AFC2948}" destId="{39A1D5F8-2E56-4670-85E5-56AFFB146F87}" srcOrd="9" destOrd="0" presId="urn:microsoft.com/office/officeart/2005/8/layout/target3"/>
    <dgm:cxn modelId="{41214B61-20A6-43D3-AF62-6A762D1D25D8}" type="presParOf" srcId="{3B89F101-BC36-49FE-A9BE-98515AFC2948}" destId="{AB3CE016-BAC3-4707-A74B-6F61FA1DFECA}" srcOrd="10" destOrd="0" presId="urn:microsoft.com/office/officeart/2005/8/layout/target3"/>
    <dgm:cxn modelId="{AAE566FF-2499-40CC-A537-56ABA088EB15}" type="presParOf" srcId="{3B89F101-BC36-49FE-A9BE-98515AFC2948}" destId="{17AC26DB-96B6-4CE8-975F-E26A9AC18977}" srcOrd="11" destOrd="0" presId="urn:microsoft.com/office/officeart/2005/8/layout/target3"/>
    <dgm:cxn modelId="{8B3365F2-9F46-46D6-8045-8ADF7564E155}" type="presParOf" srcId="{3B89F101-BC36-49FE-A9BE-98515AFC2948}" destId="{612406C1-231E-4DC4-A563-7548E5219CAF}" srcOrd="12" destOrd="0" presId="urn:microsoft.com/office/officeart/2005/8/layout/target3"/>
    <dgm:cxn modelId="{9D0D19E9-1DFB-43CE-829C-4C59D5E90B68}" type="presParOf" srcId="{3B89F101-BC36-49FE-A9BE-98515AFC2948}" destId="{DF24A0E4-28FF-4F5C-BB08-0C2E85981F0C}" srcOrd="13" destOrd="0" presId="urn:microsoft.com/office/officeart/2005/8/layout/target3"/>
    <dgm:cxn modelId="{88B4A059-18AF-4BD0-B39B-F3F858D39EAB}" type="presParOf" srcId="{3B89F101-BC36-49FE-A9BE-98515AFC2948}" destId="{8FE7A7C9-1036-44BB-AE58-8C20B12338AA}" srcOrd="14" destOrd="0" presId="urn:microsoft.com/office/officeart/2005/8/layout/target3"/>
  </dgm:cxnLst>
  <dgm:bg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94B4EC-D911-4E82-A0D4-CC29DAED4445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C1980D1C-F0F9-4935-976D-025144BC8E3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2019</a:t>
          </a:r>
          <a:r>
            <a:rPr lang="ru-RU" sz="3500" dirty="0" smtClean="0"/>
            <a:t> </a:t>
          </a:r>
          <a:r>
            <a:rPr lang="ru-RU" sz="1800" dirty="0" smtClean="0"/>
            <a:t>год – </a:t>
          </a:r>
          <a:r>
            <a:rPr lang="ru-RU" sz="2000" dirty="0" smtClean="0"/>
            <a:t>4790,8</a:t>
          </a:r>
          <a:r>
            <a:rPr lang="ru-RU" sz="1600" dirty="0" smtClean="0"/>
            <a:t>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BBBFB4A7-B0A2-4D85-B24F-59DB1A084D43}" type="parTrans" cxnId="{126ED9C5-0688-4DE4-9CEA-6BC9FB0E443A}">
      <dgm:prSet/>
      <dgm:spPr/>
      <dgm:t>
        <a:bodyPr/>
        <a:lstStyle/>
        <a:p>
          <a:endParaRPr lang="ru-RU"/>
        </a:p>
      </dgm:t>
    </dgm:pt>
    <dgm:pt modelId="{533ACDA7-C405-4AC8-87FB-7BD6F5C45B44}" type="sibTrans" cxnId="{126ED9C5-0688-4DE4-9CEA-6BC9FB0E443A}">
      <dgm:prSet/>
      <dgm:spPr/>
      <dgm:t>
        <a:bodyPr/>
        <a:lstStyle/>
        <a:p>
          <a:endParaRPr lang="ru-RU"/>
        </a:p>
      </dgm:t>
    </dgm:pt>
    <dgm:pt modelId="{0AD18AFA-36C1-43C0-BC8D-673D27063D0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2020 год – 4726,1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9F591FF7-51AA-4615-80CF-01A59BFAEC9D}" type="parTrans" cxnId="{1CA1BDD8-5476-45C7-8CE1-5D21B5137475}">
      <dgm:prSet/>
      <dgm:spPr/>
      <dgm:t>
        <a:bodyPr/>
        <a:lstStyle/>
        <a:p>
          <a:endParaRPr lang="ru-RU"/>
        </a:p>
      </dgm:t>
    </dgm:pt>
    <dgm:pt modelId="{778C7B15-C8DD-49D9-AE39-C614D66C5B62}" type="sibTrans" cxnId="{1CA1BDD8-5476-45C7-8CE1-5D21B5137475}">
      <dgm:prSet/>
      <dgm:spPr/>
      <dgm:t>
        <a:bodyPr/>
        <a:lstStyle/>
        <a:p>
          <a:endParaRPr lang="ru-RU"/>
        </a:p>
      </dgm:t>
    </dgm:pt>
    <dgm:pt modelId="{5F5B7A33-9F4A-4D40-9E41-503BBBDEDB4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2021 год – 4757,2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7A8DD8A3-BD9B-4749-B06D-A879EC6BE534}" type="parTrans" cxnId="{B9314BB9-4EF2-4368-B90C-6130D37CB843}">
      <dgm:prSet/>
      <dgm:spPr/>
      <dgm:t>
        <a:bodyPr/>
        <a:lstStyle/>
        <a:p>
          <a:endParaRPr lang="ru-RU"/>
        </a:p>
      </dgm:t>
    </dgm:pt>
    <dgm:pt modelId="{989800AB-6C7B-4064-95FA-7D98530AD80B}" type="sibTrans" cxnId="{B9314BB9-4EF2-4368-B90C-6130D37CB843}">
      <dgm:prSet/>
      <dgm:spPr/>
      <dgm:t>
        <a:bodyPr/>
        <a:lstStyle/>
        <a:p>
          <a:endParaRPr lang="ru-RU"/>
        </a:p>
      </dgm:t>
    </dgm:pt>
    <dgm:pt modelId="{99EAFFD5-6951-44E6-8D1B-CB1B89FE7296}" type="pres">
      <dgm:prSet presAssocID="{3794B4EC-D911-4E82-A0D4-CC29DAED4445}" presName="compositeShape" presStyleCnt="0">
        <dgm:presLayoutVars>
          <dgm:dir/>
          <dgm:resizeHandles/>
        </dgm:presLayoutVars>
      </dgm:prSet>
      <dgm:spPr/>
    </dgm:pt>
    <dgm:pt modelId="{57B1A966-7A86-4F55-BDCE-D061EE6632AE}" type="pres">
      <dgm:prSet presAssocID="{3794B4EC-D911-4E82-A0D4-CC29DAED4445}" presName="pyramid" presStyleLbl="node1" presStyleIdx="0" presStyleCnt="1" custLinFactNeighborX="219" custLinFactNeighborY="-8859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98029A8-3FCE-49EB-8A36-1B53D44738F5}" type="pres">
      <dgm:prSet presAssocID="{3794B4EC-D911-4E82-A0D4-CC29DAED4445}" presName="theList" presStyleCnt="0"/>
      <dgm:spPr/>
    </dgm:pt>
    <dgm:pt modelId="{51952AE4-B653-4C07-B485-E89AED2E2C5C}" type="pres">
      <dgm:prSet presAssocID="{C1980D1C-F0F9-4935-976D-025144BC8E3F}" presName="aNode" presStyleLbl="fgAcc1" presStyleIdx="0" presStyleCnt="3" custLinFactNeighborX="2465" custLinFactNeighborY="19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71E1C-C85E-4873-AE72-8AE985F2856B}" type="pres">
      <dgm:prSet presAssocID="{C1980D1C-F0F9-4935-976D-025144BC8E3F}" presName="aSpace" presStyleCnt="0"/>
      <dgm:spPr/>
    </dgm:pt>
    <dgm:pt modelId="{64ED926E-0C83-4A4A-B9F6-CA1B989D6B58}" type="pres">
      <dgm:prSet presAssocID="{0AD18AFA-36C1-43C0-BC8D-673D27063D0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C5FCB-AF11-4A95-A890-CC22B97D3D42}" type="pres">
      <dgm:prSet presAssocID="{0AD18AFA-36C1-43C0-BC8D-673D27063D0D}" presName="aSpace" presStyleCnt="0"/>
      <dgm:spPr/>
    </dgm:pt>
    <dgm:pt modelId="{DAEA15BC-B440-4F49-BD23-AAB1EA68D94C}" type="pres">
      <dgm:prSet presAssocID="{5F5B7A33-9F4A-4D40-9E41-503BBBDEDB4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2FC07-636F-41C1-B493-94EA46340740}" type="pres">
      <dgm:prSet presAssocID="{5F5B7A33-9F4A-4D40-9E41-503BBBDEDB44}" presName="aSpace" presStyleCnt="0"/>
      <dgm:spPr/>
    </dgm:pt>
  </dgm:ptLst>
  <dgm:cxnLst>
    <dgm:cxn modelId="{BCF1A6B5-0425-455F-9D53-4C0DB619856D}" type="presOf" srcId="{C1980D1C-F0F9-4935-976D-025144BC8E3F}" destId="{51952AE4-B653-4C07-B485-E89AED2E2C5C}" srcOrd="0" destOrd="0" presId="urn:microsoft.com/office/officeart/2005/8/layout/pyramid2"/>
    <dgm:cxn modelId="{B9314BB9-4EF2-4368-B90C-6130D37CB843}" srcId="{3794B4EC-D911-4E82-A0D4-CC29DAED4445}" destId="{5F5B7A33-9F4A-4D40-9E41-503BBBDEDB44}" srcOrd="2" destOrd="0" parTransId="{7A8DD8A3-BD9B-4749-B06D-A879EC6BE534}" sibTransId="{989800AB-6C7B-4064-95FA-7D98530AD80B}"/>
    <dgm:cxn modelId="{0BD970B5-190D-489B-836C-ADA9151BFF7E}" type="presOf" srcId="{3794B4EC-D911-4E82-A0D4-CC29DAED4445}" destId="{99EAFFD5-6951-44E6-8D1B-CB1B89FE7296}" srcOrd="0" destOrd="0" presId="urn:microsoft.com/office/officeart/2005/8/layout/pyramid2"/>
    <dgm:cxn modelId="{126ED9C5-0688-4DE4-9CEA-6BC9FB0E443A}" srcId="{3794B4EC-D911-4E82-A0D4-CC29DAED4445}" destId="{C1980D1C-F0F9-4935-976D-025144BC8E3F}" srcOrd="0" destOrd="0" parTransId="{BBBFB4A7-B0A2-4D85-B24F-59DB1A084D43}" sibTransId="{533ACDA7-C405-4AC8-87FB-7BD6F5C45B44}"/>
    <dgm:cxn modelId="{06EB001F-34EB-4D47-ADDD-2F1AD681B7D1}" type="presOf" srcId="{0AD18AFA-36C1-43C0-BC8D-673D27063D0D}" destId="{64ED926E-0C83-4A4A-B9F6-CA1B989D6B58}" srcOrd="0" destOrd="0" presId="urn:microsoft.com/office/officeart/2005/8/layout/pyramid2"/>
    <dgm:cxn modelId="{AD830C4E-8120-46A9-9401-1519E878579B}" type="presOf" srcId="{5F5B7A33-9F4A-4D40-9E41-503BBBDEDB44}" destId="{DAEA15BC-B440-4F49-BD23-AAB1EA68D94C}" srcOrd="0" destOrd="0" presId="urn:microsoft.com/office/officeart/2005/8/layout/pyramid2"/>
    <dgm:cxn modelId="{1CA1BDD8-5476-45C7-8CE1-5D21B5137475}" srcId="{3794B4EC-D911-4E82-A0D4-CC29DAED4445}" destId="{0AD18AFA-36C1-43C0-BC8D-673D27063D0D}" srcOrd="1" destOrd="0" parTransId="{9F591FF7-51AA-4615-80CF-01A59BFAEC9D}" sibTransId="{778C7B15-C8DD-49D9-AE39-C614D66C5B62}"/>
    <dgm:cxn modelId="{0942E414-AAE4-47D5-9746-469F5763ECD9}" type="presParOf" srcId="{99EAFFD5-6951-44E6-8D1B-CB1B89FE7296}" destId="{57B1A966-7A86-4F55-BDCE-D061EE6632AE}" srcOrd="0" destOrd="0" presId="urn:microsoft.com/office/officeart/2005/8/layout/pyramid2"/>
    <dgm:cxn modelId="{453A6403-BBBF-4B48-9367-E3374517C8D9}" type="presParOf" srcId="{99EAFFD5-6951-44E6-8D1B-CB1B89FE7296}" destId="{598029A8-3FCE-49EB-8A36-1B53D44738F5}" srcOrd="1" destOrd="0" presId="urn:microsoft.com/office/officeart/2005/8/layout/pyramid2"/>
    <dgm:cxn modelId="{DD80B32B-2242-48DD-BF3D-05BF1109C7E6}" type="presParOf" srcId="{598029A8-3FCE-49EB-8A36-1B53D44738F5}" destId="{51952AE4-B653-4C07-B485-E89AED2E2C5C}" srcOrd="0" destOrd="0" presId="urn:microsoft.com/office/officeart/2005/8/layout/pyramid2"/>
    <dgm:cxn modelId="{CC59C8F0-1EF1-4E42-9DA1-45620881D631}" type="presParOf" srcId="{598029A8-3FCE-49EB-8A36-1B53D44738F5}" destId="{48A71E1C-C85E-4873-AE72-8AE985F2856B}" srcOrd="1" destOrd="0" presId="urn:microsoft.com/office/officeart/2005/8/layout/pyramid2"/>
    <dgm:cxn modelId="{714FE4EE-FAB2-4425-A84B-B3D69514AAE2}" type="presParOf" srcId="{598029A8-3FCE-49EB-8A36-1B53D44738F5}" destId="{64ED926E-0C83-4A4A-B9F6-CA1B989D6B58}" srcOrd="2" destOrd="0" presId="urn:microsoft.com/office/officeart/2005/8/layout/pyramid2"/>
    <dgm:cxn modelId="{703FA1D1-09C2-406D-8AA4-AF7950B9BB0D}" type="presParOf" srcId="{598029A8-3FCE-49EB-8A36-1B53D44738F5}" destId="{5F2C5FCB-AF11-4A95-A890-CC22B97D3D42}" srcOrd="3" destOrd="0" presId="urn:microsoft.com/office/officeart/2005/8/layout/pyramid2"/>
    <dgm:cxn modelId="{0AEEFCFF-B168-4E1A-AB73-04B769806772}" type="presParOf" srcId="{598029A8-3FCE-49EB-8A36-1B53D44738F5}" destId="{DAEA15BC-B440-4F49-BD23-AAB1EA68D94C}" srcOrd="4" destOrd="0" presId="urn:microsoft.com/office/officeart/2005/8/layout/pyramid2"/>
    <dgm:cxn modelId="{2F9E2854-881C-480C-A193-76C61B17DEFA}" type="presParOf" srcId="{598029A8-3FCE-49EB-8A36-1B53D44738F5}" destId="{8C02FC07-636F-41C1-B493-94EA46340740}" srcOrd="5" destOrd="0" presId="urn:microsoft.com/office/officeart/2005/8/layout/pyramid2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149304" y="514436"/>
          <a:ext cx="2517105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10180,1 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2183" y="786157"/>
        <a:ext cx="1451304" cy="1760806"/>
      </dsp:txXfrm>
    </dsp:sp>
    <dsp:sp modelId="{E30DA2D8-C1F0-4BB3-8F56-836B6D54BAEA}">
      <dsp:nvSpPr>
        <dsp:cNvPr id="0" name=""/>
        <dsp:cNvSpPr/>
      </dsp:nvSpPr>
      <dsp:spPr>
        <a:xfrm>
          <a:off x="1163588" y="1820962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318,9</a:t>
          </a:r>
          <a:r>
            <a:rPr lang="ru-RU" sz="24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0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07679" y="1985907"/>
        <a:ext cx="902279" cy="10688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32499" y="391156"/>
          <a:ext cx="2421893" cy="251401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9083,6 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5692" y="687613"/>
        <a:ext cx="1396406" cy="1921104"/>
      </dsp:txXfrm>
    </dsp:sp>
    <dsp:sp modelId="{E30DA2D8-C1F0-4BB3-8F56-836B6D54BAEA}">
      <dsp:nvSpPr>
        <dsp:cNvPr id="0" name=""/>
        <dsp:cNvSpPr/>
      </dsp:nvSpPr>
      <dsp:spPr>
        <a:xfrm>
          <a:off x="1219604" y="1810223"/>
          <a:ext cx="1707352" cy="1526110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smtClean="0">
              <a:latin typeface="Times New Roman" pitchFamily="18" charset="0"/>
              <a:cs typeface="Times New Roman" pitchFamily="18" charset="0"/>
            </a:rPr>
            <a:t>547,3 тыс. рублей</a:t>
          </a:r>
          <a:endParaRPr lang="ru-RU" sz="2000" b="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04123" y="1990184"/>
        <a:ext cx="984419" cy="11661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148776" y="484336"/>
          <a:ext cx="2514994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8611,6тыс.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2416" y="756056"/>
        <a:ext cx="1450086" cy="1760806"/>
      </dsp:txXfrm>
    </dsp:sp>
    <dsp:sp modelId="{E30DA2D8-C1F0-4BB3-8F56-836B6D54BAEA}">
      <dsp:nvSpPr>
        <dsp:cNvPr id="0" name=""/>
        <dsp:cNvSpPr/>
      </dsp:nvSpPr>
      <dsp:spPr>
        <a:xfrm>
          <a:off x="1191636" y="1821871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1142,3 тыс. рублей</a:t>
          </a:r>
          <a:endParaRPr lang="ru-RU" sz="20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35727" y="1986816"/>
        <a:ext cx="902279" cy="10688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C09AA-C921-4E6A-83DC-709E72FB8C8C}">
      <dsp:nvSpPr>
        <dsp:cNvPr id="0" name=""/>
        <dsp:cNvSpPr/>
      </dsp:nvSpPr>
      <dsp:spPr>
        <a:xfrm>
          <a:off x="0" y="555384"/>
          <a:ext cx="8280920" cy="907200"/>
        </a:xfrm>
        <a:prstGeom prst="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2691" tIns="749808" rIns="642691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0" y="555384"/>
        <a:ext cx="8280920" cy="907200"/>
      </dsp:txXfrm>
    </dsp:sp>
    <dsp:sp modelId="{9F272094-9CD0-4509-9786-0A048F61615B}">
      <dsp:nvSpPr>
        <dsp:cNvPr id="0" name=""/>
        <dsp:cNvSpPr/>
      </dsp:nvSpPr>
      <dsp:spPr>
        <a:xfrm>
          <a:off x="414046" y="24023"/>
          <a:ext cx="6228378" cy="1062720"/>
        </a:xfrm>
        <a:prstGeom prst="round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 </a:t>
          </a:r>
          <a:r>
            <a:rPr lang="ru-RU" sz="24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3847,2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5924" y="75901"/>
        <a:ext cx="6124622" cy="958964"/>
      </dsp:txXfrm>
    </dsp:sp>
    <dsp:sp modelId="{2A6F14EC-B57D-4FEB-8B30-6DA36B739F78}">
      <dsp:nvSpPr>
        <dsp:cNvPr id="0" name=""/>
        <dsp:cNvSpPr/>
      </dsp:nvSpPr>
      <dsp:spPr>
        <a:xfrm>
          <a:off x="0" y="2188344"/>
          <a:ext cx="8280920" cy="9072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4153E-80F4-4D5D-8D93-65FBF320E68B}">
      <dsp:nvSpPr>
        <dsp:cNvPr id="0" name=""/>
        <dsp:cNvSpPr/>
      </dsp:nvSpPr>
      <dsp:spPr>
        <a:xfrm>
          <a:off x="468054" y="1728196"/>
          <a:ext cx="6372598" cy="106272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2020 год – 2884,8 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9932" y="1780074"/>
        <a:ext cx="6268842" cy="958964"/>
      </dsp:txXfrm>
    </dsp:sp>
    <dsp:sp modelId="{A1BA0556-30B7-48E4-B9C4-0BDF490D9301}">
      <dsp:nvSpPr>
        <dsp:cNvPr id="0" name=""/>
        <dsp:cNvSpPr/>
      </dsp:nvSpPr>
      <dsp:spPr>
        <a:xfrm>
          <a:off x="0" y="3821304"/>
          <a:ext cx="8280920" cy="907200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5C4D6-10E8-481A-B4E8-C1716764BF48}">
      <dsp:nvSpPr>
        <dsp:cNvPr id="0" name=""/>
        <dsp:cNvSpPr/>
      </dsp:nvSpPr>
      <dsp:spPr>
        <a:xfrm>
          <a:off x="468054" y="3240357"/>
          <a:ext cx="6419029" cy="1062720"/>
        </a:xfrm>
        <a:prstGeom prst="roundRect">
          <a:avLst/>
        </a:prstGeom>
        <a:solidFill>
          <a:srgbClr val="00CCFF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2021 год – 2310,0 тыс.  руб.</a:t>
          </a:r>
        </a:p>
      </dsp:txBody>
      <dsp:txXfrm>
        <a:off x="519932" y="3292235"/>
        <a:ext cx="6315273" cy="9589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67C60-2E4D-4A88-A8AB-6EF965413B3E}">
      <dsp:nvSpPr>
        <dsp:cNvPr id="0" name=""/>
        <dsp:cNvSpPr/>
      </dsp:nvSpPr>
      <dsp:spPr>
        <a:xfrm>
          <a:off x="1184210" y="1255"/>
          <a:ext cx="3447752" cy="1379100"/>
        </a:xfrm>
        <a:prstGeom prst="chevron">
          <a:avLst/>
        </a:prstGeom>
        <a:gradFill rotWithShape="1">
          <a:gsLst>
            <a:gs pos="0">
              <a:schemeClr val="accent6">
                <a:shade val="15000"/>
                <a:satMod val="180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satMod val="30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2019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73760" y="1255"/>
        <a:ext cx="2068652" cy="1379100"/>
      </dsp:txXfrm>
    </dsp:sp>
    <dsp:sp modelId="{FC81042F-97A8-4792-BBDC-5113B8C3D787}">
      <dsp:nvSpPr>
        <dsp:cNvPr id="0" name=""/>
        <dsp:cNvSpPr/>
      </dsp:nvSpPr>
      <dsp:spPr>
        <a:xfrm>
          <a:off x="4183755" y="118479"/>
          <a:ext cx="2861634" cy="1144653"/>
        </a:xfrm>
        <a:prstGeom prst="chevron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153,4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56082" y="118479"/>
        <a:ext cx="1716981" cy="1144653"/>
      </dsp:txXfrm>
    </dsp:sp>
    <dsp:sp modelId="{9AA0760A-CCDE-4840-9920-7ADC429B1BC3}">
      <dsp:nvSpPr>
        <dsp:cNvPr id="0" name=""/>
        <dsp:cNvSpPr/>
      </dsp:nvSpPr>
      <dsp:spPr>
        <a:xfrm>
          <a:off x="1184210" y="1573431"/>
          <a:ext cx="3447752" cy="1379100"/>
        </a:xfrm>
        <a:prstGeom prst="chevron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2020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73760" y="1573431"/>
        <a:ext cx="2068652" cy="1379100"/>
      </dsp:txXfrm>
    </dsp:sp>
    <dsp:sp modelId="{18EA1E05-5584-4F88-A379-62592EF9D278}">
      <dsp:nvSpPr>
        <dsp:cNvPr id="0" name=""/>
        <dsp:cNvSpPr/>
      </dsp:nvSpPr>
      <dsp:spPr>
        <a:xfrm>
          <a:off x="4183755" y="1690654"/>
          <a:ext cx="2861634" cy="1144653"/>
        </a:xfrm>
        <a:prstGeom prst="chevron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153,4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56082" y="1690654"/>
        <a:ext cx="1716981" cy="1144653"/>
      </dsp:txXfrm>
    </dsp:sp>
    <dsp:sp modelId="{AFCA45EB-5E71-45BB-B403-0B0D208C80C0}">
      <dsp:nvSpPr>
        <dsp:cNvPr id="0" name=""/>
        <dsp:cNvSpPr/>
      </dsp:nvSpPr>
      <dsp:spPr>
        <a:xfrm>
          <a:off x="1192444" y="3135111"/>
          <a:ext cx="3447752" cy="1379100"/>
        </a:xfrm>
        <a:prstGeom prst="chevron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2021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1994" y="3135111"/>
        <a:ext cx="2068652" cy="1379100"/>
      </dsp:txXfrm>
    </dsp:sp>
    <dsp:sp modelId="{EE8ABBA1-51C1-4516-B1F5-C0AF56C0183A}">
      <dsp:nvSpPr>
        <dsp:cNvPr id="0" name=""/>
        <dsp:cNvSpPr/>
      </dsp:nvSpPr>
      <dsp:spPr>
        <a:xfrm>
          <a:off x="4183755" y="3262829"/>
          <a:ext cx="2861634" cy="1144653"/>
        </a:xfrm>
        <a:prstGeom prst="chevron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153,4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56082" y="3262829"/>
        <a:ext cx="1716981" cy="11446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74829-771C-4B1B-9178-CC1AA3A5067A}">
      <dsp:nvSpPr>
        <dsp:cNvPr id="0" name=""/>
        <dsp:cNvSpPr/>
      </dsp:nvSpPr>
      <dsp:spPr>
        <a:xfrm>
          <a:off x="0" y="0"/>
          <a:ext cx="3444413" cy="3444413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extrusionH="381000"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D7E33313-C3B6-4DCF-9127-00E5AE846162}">
      <dsp:nvSpPr>
        <dsp:cNvPr id="0" name=""/>
        <dsp:cNvSpPr/>
      </dsp:nvSpPr>
      <dsp:spPr>
        <a:xfrm>
          <a:off x="1707690" y="0"/>
          <a:ext cx="4593977" cy="3444413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2019 </a:t>
          </a:r>
          <a:endParaRPr lang="ru-RU" sz="4000" kern="1200" dirty="0"/>
        </a:p>
      </dsp:txBody>
      <dsp:txXfrm>
        <a:off x="1707690" y="0"/>
        <a:ext cx="2296988" cy="1033326"/>
      </dsp:txXfrm>
    </dsp:sp>
    <dsp:sp modelId="{4B1B2D27-6EAF-4E75-8C5A-677D95396F8F}">
      <dsp:nvSpPr>
        <dsp:cNvPr id="0" name=""/>
        <dsp:cNvSpPr/>
      </dsp:nvSpPr>
      <dsp:spPr>
        <a:xfrm>
          <a:off x="660066" y="1574572"/>
          <a:ext cx="2238866" cy="2238866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381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0439A881-5716-4A64-B0A0-4919DC7BFA25}">
      <dsp:nvSpPr>
        <dsp:cNvPr id="0" name=""/>
        <dsp:cNvSpPr/>
      </dsp:nvSpPr>
      <dsp:spPr>
        <a:xfrm>
          <a:off x="1722206" y="1033326"/>
          <a:ext cx="4593977" cy="2238866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2020</a:t>
          </a:r>
          <a:endParaRPr lang="ru-RU" sz="4000" kern="1200" dirty="0"/>
        </a:p>
      </dsp:txBody>
      <dsp:txXfrm>
        <a:off x="1722206" y="1033326"/>
        <a:ext cx="2296988" cy="1033322"/>
      </dsp:txXfrm>
    </dsp:sp>
    <dsp:sp modelId="{A72B73E1-8D26-4C72-BC09-B958688A7E0A}">
      <dsp:nvSpPr>
        <dsp:cNvPr id="0" name=""/>
        <dsp:cNvSpPr/>
      </dsp:nvSpPr>
      <dsp:spPr>
        <a:xfrm>
          <a:off x="1205545" y="2066649"/>
          <a:ext cx="1033323" cy="103332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B3C8E-0B73-4D96-ADF4-6AC79FE21130}">
      <dsp:nvSpPr>
        <dsp:cNvPr id="0" name=""/>
        <dsp:cNvSpPr/>
      </dsp:nvSpPr>
      <dsp:spPr>
        <a:xfrm>
          <a:off x="1722206" y="2066649"/>
          <a:ext cx="4593977" cy="1033323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2021</a:t>
          </a:r>
          <a:endParaRPr lang="ru-RU" sz="4000" kern="1200" dirty="0"/>
        </a:p>
      </dsp:txBody>
      <dsp:txXfrm>
        <a:off x="1722206" y="2066649"/>
        <a:ext cx="2296988" cy="1033323"/>
      </dsp:txXfrm>
    </dsp:sp>
    <dsp:sp modelId="{AB3CE016-BAC3-4707-A74B-6F61FA1DFECA}">
      <dsp:nvSpPr>
        <dsp:cNvPr id="0" name=""/>
        <dsp:cNvSpPr/>
      </dsp:nvSpPr>
      <dsp:spPr>
        <a:xfrm>
          <a:off x="4019195" y="0"/>
          <a:ext cx="2296988" cy="103332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22,2 тыс. рублей</a:t>
          </a:r>
          <a:endParaRPr lang="ru-RU" sz="2400" kern="1200" dirty="0"/>
        </a:p>
      </dsp:txBody>
      <dsp:txXfrm>
        <a:off x="4019195" y="0"/>
        <a:ext cx="2296988" cy="1033326"/>
      </dsp:txXfrm>
    </dsp:sp>
    <dsp:sp modelId="{612406C1-231E-4DC4-A563-7548E5219CAF}">
      <dsp:nvSpPr>
        <dsp:cNvPr id="0" name=""/>
        <dsp:cNvSpPr/>
      </dsp:nvSpPr>
      <dsp:spPr>
        <a:xfrm>
          <a:off x="4019195" y="1033326"/>
          <a:ext cx="2296988" cy="103332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23,1 тыс. рублей</a:t>
          </a:r>
          <a:endParaRPr lang="ru-RU" sz="2300" kern="1200" dirty="0"/>
        </a:p>
      </dsp:txBody>
      <dsp:txXfrm>
        <a:off x="4019195" y="1033326"/>
        <a:ext cx="2296988" cy="1033322"/>
      </dsp:txXfrm>
    </dsp:sp>
    <dsp:sp modelId="{8FE7A7C9-1036-44BB-AE58-8C20B12338AA}">
      <dsp:nvSpPr>
        <dsp:cNvPr id="0" name=""/>
        <dsp:cNvSpPr/>
      </dsp:nvSpPr>
      <dsp:spPr>
        <a:xfrm>
          <a:off x="4019195" y="2066649"/>
          <a:ext cx="2296988" cy="103332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 24,0 тыс. рублей</a:t>
          </a:r>
          <a:endParaRPr lang="ru-RU" sz="2800" kern="1200" dirty="0"/>
        </a:p>
      </dsp:txBody>
      <dsp:txXfrm>
        <a:off x="4019195" y="2066649"/>
        <a:ext cx="2296988" cy="10333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1A966-7A86-4F55-BDCE-D061EE6632AE}">
      <dsp:nvSpPr>
        <dsp:cNvPr id="0" name=""/>
        <dsp:cNvSpPr/>
      </dsp:nvSpPr>
      <dsp:spPr>
        <a:xfrm>
          <a:off x="720100" y="0"/>
          <a:ext cx="4064000" cy="4064000"/>
        </a:xfrm>
        <a:prstGeom prst="triangle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51952AE4-B653-4C07-B485-E89AED2E2C5C}">
      <dsp:nvSpPr>
        <dsp:cNvPr id="0" name=""/>
        <dsp:cNvSpPr/>
      </dsp:nvSpPr>
      <dsp:spPr>
        <a:xfrm>
          <a:off x="2808315" y="43204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2019</a:t>
          </a:r>
          <a:r>
            <a:rPr lang="ru-RU" sz="3500" kern="1200" dirty="0" smtClean="0"/>
            <a:t> </a:t>
          </a:r>
          <a:r>
            <a:rPr lang="ru-RU" sz="1800" kern="1200" dirty="0" smtClean="0"/>
            <a:t>год – </a:t>
          </a:r>
          <a:r>
            <a:rPr lang="ru-RU" sz="2000" kern="1200" dirty="0" smtClean="0"/>
            <a:t>4790,8</a:t>
          </a:r>
          <a:r>
            <a:rPr lang="ru-RU" sz="1600" kern="1200" dirty="0" smtClean="0"/>
            <a:t>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2855277" y="479011"/>
        <a:ext cx="2547676" cy="868101"/>
      </dsp:txXfrm>
    </dsp:sp>
    <dsp:sp modelId="{64ED926E-0C83-4A4A-B9F6-CA1B989D6B58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2020 год – 4726,1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2790161" y="1537822"/>
        <a:ext cx="2547676" cy="868101"/>
      </dsp:txXfrm>
    </dsp:sp>
    <dsp:sp modelId="{DAEA15BC-B440-4F49-BD23-AAB1EA68D94C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2021 год – 4757,2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2790161" y="2620101"/>
        <a:ext cx="2547676" cy="868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0.84956</cdr:x>
      <cdr:y>0.04412</cdr:y>
    </cdr:from>
    <cdr:to>
      <cdr:x>1</cdr:x>
      <cdr:y>0.13235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12768" y="216024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Тыс. рублей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12062-CAA3-4BCF-88CE-5F3270E5995D}" type="datetimeFigureOut">
              <a:rPr lang="ru-RU" smtClean="0"/>
              <a:pPr/>
              <a:t>вт 22.01.19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DB68-DC08-44B6-A706-8C98C2F32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83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A1768-085E-40F5-A12D-0636CE9F64A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0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вт 22.01.19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вт 22.01.19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вт 22.01.19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вт 22.01.19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вт 22.01.19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вт 22.01.19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вт 22.01.19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вт 22.01.19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вт 22.01.19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160B519-DA74-4421-BEF7-5B2C93751803}" type="datetimeFigureOut">
              <a:rPr lang="ru-RU" smtClean="0"/>
              <a:pPr/>
              <a:t>вт 22.01.19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вт 22.01.19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вт 22.01.19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1844823"/>
            <a:ext cx="5256584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Решение о бюджете Грушево-Дубовского</a:t>
            </a:r>
          </a:p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sz="40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0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2019 год </a:t>
            </a:r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 на плановый период 2020 и 2021 годов</a:t>
            </a:r>
            <a:endParaRPr lang="ru-RU" sz="40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952" y="332656"/>
            <a:ext cx="1368152" cy="1008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674853">
            <a:off x="-815263" y="3842434"/>
            <a:ext cx="50423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Бюджет для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граждан</a:t>
            </a:r>
            <a:endParaRPr lang="ru-RU" sz="4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235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764704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Муниципальная программа «Обеспечение качественными жилищно-коммунальными услугами населения Грушево-Дубовского сельского поселения»</a:t>
            </a:r>
            <a:endParaRPr lang="ru-RU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73159630"/>
              </p:ext>
            </p:extLst>
          </p:nvPr>
        </p:nvGraphicFramePr>
        <p:xfrm>
          <a:off x="2000232" y="1928802"/>
          <a:ext cx="6316184" cy="3444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«Управление муниципальными финансами и создание условий для эффективного управления </a:t>
            </a:r>
          </a:p>
          <a:p>
            <a:pPr algn="ctr"/>
            <a:r>
              <a:rPr lang="ru-RU" b="1" i="1" dirty="0" smtClean="0"/>
              <a:t>муниципальными финансами»</a:t>
            </a:r>
            <a:endParaRPr lang="ru-RU" b="1" i="1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26341274"/>
              </p:ext>
            </p:extLst>
          </p:nvPr>
        </p:nvGraphicFramePr>
        <p:xfrm>
          <a:off x="1619672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money-coins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1556792"/>
            <a:ext cx="2777348" cy="345638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1" y="90872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«Благоустройство территории Грушево-Дубовского сельского поселения»</a:t>
            </a:r>
            <a:endParaRPr lang="ru-RU" b="1" i="1" dirty="0"/>
          </a:p>
        </p:txBody>
      </p:sp>
      <p:sp>
        <p:nvSpPr>
          <p:cNvPr id="6" name="Овал 5"/>
          <p:cNvSpPr/>
          <p:nvPr/>
        </p:nvSpPr>
        <p:spPr>
          <a:xfrm>
            <a:off x="179512" y="1772816"/>
            <a:ext cx="2354560" cy="13464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2019 год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419872" y="1916832"/>
            <a:ext cx="2088232" cy="14904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2020 год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16016" y="2924944"/>
            <a:ext cx="1296144" cy="100811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664,7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1691680" y="2348880"/>
            <a:ext cx="1368152" cy="100811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646,8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6143636" y="2000240"/>
            <a:ext cx="2143140" cy="164307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2021 год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572396" y="2924944"/>
            <a:ext cx="1285884" cy="100412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683,2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4680520" cy="31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27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Энергоэффективность</a:t>
            </a:r>
            <a:r>
              <a:rPr lang="ru-RU" b="1" dirty="0" smtClean="0"/>
              <a:t> и развитие энергетики»</a:t>
            </a:r>
            <a:endParaRPr lang="ru-RU" b="1" dirty="0"/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827584" y="1700808"/>
            <a:ext cx="3168352" cy="864096"/>
          </a:xfrm>
          <a:prstGeom prst="flowChartPunchedCard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2019 год </a:t>
            </a:r>
          </a:p>
          <a:p>
            <a:pPr algn="ctr"/>
            <a:r>
              <a:rPr lang="ru-RU" dirty="0" smtClean="0"/>
              <a:t>105,0 тыс. рублей</a:t>
            </a:r>
            <a:endParaRPr lang="ru-RU" dirty="0"/>
          </a:p>
        </p:txBody>
      </p:sp>
      <p:sp>
        <p:nvSpPr>
          <p:cNvPr id="7" name="Блок-схема: карточка 6"/>
          <p:cNvSpPr/>
          <p:nvPr/>
        </p:nvSpPr>
        <p:spPr>
          <a:xfrm>
            <a:off x="5580112" y="2204864"/>
            <a:ext cx="2736304" cy="1008112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2020 год</a:t>
            </a:r>
          </a:p>
          <a:p>
            <a:pPr algn="ctr"/>
            <a:r>
              <a:rPr lang="ru-RU" dirty="0" smtClean="0"/>
              <a:t>105,0 тыс. рублей</a:t>
            </a:r>
            <a:endParaRPr lang="ru-RU" dirty="0"/>
          </a:p>
        </p:txBody>
      </p:sp>
      <p:sp>
        <p:nvSpPr>
          <p:cNvPr id="8" name="Блок-схема: карточка 7"/>
          <p:cNvSpPr/>
          <p:nvPr/>
        </p:nvSpPr>
        <p:spPr>
          <a:xfrm>
            <a:off x="5652120" y="4509120"/>
            <a:ext cx="2664296" cy="1080120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2021 год</a:t>
            </a:r>
          </a:p>
          <a:p>
            <a:pPr algn="ctr"/>
            <a:r>
              <a:rPr lang="ru-RU" dirty="0" smtClean="0"/>
              <a:t>105,0 тыс. 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642919"/>
            <a:ext cx="642942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714488"/>
            <a:ext cx="5072082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Муниципальная программа Грушево-Дубовского сельского поселения«Обеспечение общественного порядка и противодействие преступности»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643314"/>
            <a:ext cx="135732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2019 год </a:t>
            </a:r>
          </a:p>
          <a:p>
            <a:pPr algn="ctr"/>
            <a:r>
              <a:rPr lang="ru-RU" dirty="0" smtClean="0"/>
              <a:t>10,0 тыс. рублей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19469" y="3643314"/>
            <a:ext cx="136473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2020 год</a:t>
            </a:r>
          </a:p>
          <a:p>
            <a:pPr algn="ctr"/>
            <a:r>
              <a:rPr lang="ru-RU" dirty="0" smtClean="0"/>
              <a:t>10,0 тыс. рублей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60348" y="3643314"/>
            <a:ext cx="142876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2021 год</a:t>
            </a:r>
          </a:p>
          <a:p>
            <a:pPr algn="ctr"/>
            <a:r>
              <a:rPr lang="ru-RU" dirty="0" smtClean="0"/>
              <a:t>10,0 тыс. 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7331" y="676527"/>
            <a:ext cx="6429420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644190"/>
            <a:ext cx="5072082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Муниципальная программа Грушево-Дубовского сельского поселения «Развитие транспортной системы»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3643314"/>
            <a:ext cx="1447586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2019 год </a:t>
            </a:r>
          </a:p>
          <a:p>
            <a:pPr algn="ctr"/>
            <a:r>
              <a:rPr lang="ru-RU" i="1" dirty="0" smtClean="0"/>
              <a:t>419,8 тыс. рублей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3643314"/>
            <a:ext cx="1488265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2020 год</a:t>
            </a:r>
          </a:p>
          <a:p>
            <a:pPr algn="ctr"/>
            <a:r>
              <a:rPr lang="ru-RU" i="1" dirty="0" smtClean="0"/>
              <a:t>326,8 тыс. рублей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60348" y="3643314"/>
            <a:ext cx="1428760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2021 год</a:t>
            </a:r>
          </a:p>
          <a:p>
            <a:pPr algn="ctr"/>
            <a:r>
              <a:rPr lang="ru-RU" i="1" dirty="0" smtClean="0"/>
              <a:t>0,0 тыс. рублей</a:t>
            </a:r>
            <a:endParaRPr lang="ru-RU" i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2919529" y="2637818"/>
            <a:ext cx="45719" cy="935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740068" y="2637818"/>
            <a:ext cx="45719" cy="935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674728" y="2637818"/>
            <a:ext cx="45719" cy="935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572000" y="1072822"/>
            <a:ext cx="45719" cy="5109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81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1" y="90872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</a:t>
            </a:r>
            <a:r>
              <a:rPr lang="ru-RU" b="1" i="1" dirty="0"/>
              <a:t>«Охрана окружающей среды и рациональное природопользование»</a:t>
            </a:r>
          </a:p>
        </p:txBody>
      </p:sp>
      <p:sp>
        <p:nvSpPr>
          <p:cNvPr id="6" name="Овал 5"/>
          <p:cNvSpPr/>
          <p:nvPr/>
        </p:nvSpPr>
        <p:spPr>
          <a:xfrm>
            <a:off x="107504" y="1772816"/>
            <a:ext cx="2354560" cy="134644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2019 год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275856" y="1916832"/>
            <a:ext cx="2232248" cy="149046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2020 год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16016" y="2924944"/>
            <a:ext cx="1296144" cy="1008112"/>
          </a:xfrm>
          <a:prstGeom prst="ellipse">
            <a:avLst/>
          </a:prstGeom>
          <a:solidFill>
            <a:schemeClr val="bg2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5,0</a:t>
            </a:r>
            <a:r>
              <a:rPr lang="ru-RU" dirty="0" smtClean="0"/>
              <a:t>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1691680" y="2348880"/>
            <a:ext cx="1224136" cy="1008112"/>
          </a:xfrm>
          <a:prstGeom prst="ellipse">
            <a:avLst/>
          </a:prstGeom>
          <a:solidFill>
            <a:schemeClr val="bg2">
              <a:lumMod val="7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5,0 </a:t>
            </a:r>
            <a:r>
              <a:rPr lang="ru-RU" sz="1400" dirty="0" smtClean="0"/>
              <a:t>тыс</a:t>
            </a:r>
            <a:r>
              <a:rPr lang="ru-RU" sz="1400" dirty="0" smtClean="0"/>
              <a:t>. рублей</a:t>
            </a: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6143636" y="2000240"/>
            <a:ext cx="2143140" cy="164307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2021 год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572396" y="2924944"/>
            <a:ext cx="1285884" cy="10041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5,0</a:t>
            </a:r>
            <a:r>
              <a:rPr lang="ru-RU" dirty="0" smtClean="0"/>
              <a:t>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1604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467545" y="3212976"/>
            <a:ext cx="8294576" cy="3456384"/>
          </a:xfrm>
          <a:prstGeom prst="horizontalScroll">
            <a:avLst/>
          </a:prstGeom>
          <a:solidFill>
            <a:srgbClr val="C00000">
              <a:alpha val="26000"/>
            </a:srgbClr>
          </a:solidFill>
          <a:ln w="41275">
            <a:solidFill>
              <a:srgbClr val="009900"/>
            </a:solidFill>
            <a:rou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Предложенный на рассмотрение Собрания депутатов Грушево-Дубовского сельского поселения проект бюджета Грушево-Дубовского сельского поселения Белокалитвинского района на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 и на плановый период 2020 и 2021 годов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 решением Собрания депутатов Грушево-Дубовского сельского поселения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№69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25.12.2018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912" y="980728"/>
            <a:ext cx="172819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2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2019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Доходы бюджета                                   10 499,0 тыс. рублей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Расходы бюджета                                 10 499,0 тыс. рублей</a:t>
            </a:r>
            <a:endParaRPr lang="ru-RU" sz="1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952328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4521,0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2204864"/>
            <a:ext cx="2952328" cy="479721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  60,6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2828602"/>
            <a:ext cx="2952328" cy="384375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имущество 4178,5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380332"/>
            <a:ext cx="2952328" cy="35933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 27,0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3838419"/>
            <a:ext cx="2952328" cy="81471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66,6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5661249"/>
            <a:ext cx="2952328" cy="576063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27,0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6330462"/>
            <a:ext cx="2952328" cy="41090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1604,0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8104" y="1647965"/>
            <a:ext cx="3168352" cy="48489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5084,8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8104" y="2255385"/>
            <a:ext cx="3168352" cy="429199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208,2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8104" y="2828602"/>
            <a:ext cx="3168352" cy="504839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5,0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508104" y="3429001"/>
            <a:ext cx="3168352" cy="360039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 419,8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508104" y="3861048"/>
            <a:ext cx="3146648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Жилишно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-коммунальное хозяйство   769,0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508104" y="4953273"/>
            <a:ext cx="3146648" cy="347935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 3847,2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8104" y="5502586"/>
            <a:ext cx="3168352" cy="446694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Пенсионное обеспечение 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5508104" y="6093296"/>
            <a:ext cx="3168352" cy="550414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179512" y="4751895"/>
            <a:ext cx="2952328" cy="83734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 (работ) и компенсации затрат государства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14,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5508104" y="4365104"/>
            <a:ext cx="316835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 15,0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2020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Доходы бюджета                                   9 630,9 тыс. рублей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Расходы бюджета                                 9 630,9 тыс. рублей</a:t>
            </a:r>
            <a:endParaRPr lang="ru-RU" sz="1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952328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4804,2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2204864"/>
            <a:ext cx="2952328" cy="479721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  60,6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2852936"/>
            <a:ext cx="2952328" cy="384375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имущество 4089,6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380332"/>
            <a:ext cx="2952328" cy="35933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 28,1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3838419"/>
            <a:ext cx="2952328" cy="81471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69,3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5661249"/>
            <a:ext cx="2952328" cy="576063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28,1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6330462"/>
            <a:ext cx="2952328" cy="41090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536,2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8104" y="1647964"/>
            <a:ext cx="3168352" cy="45319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5247,5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8104" y="2226059"/>
            <a:ext cx="3168352" cy="377517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209,2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8104" y="2728482"/>
            <a:ext cx="3168352" cy="523095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5,0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516234" y="3393943"/>
            <a:ext cx="3149370" cy="32309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 326,8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541386" y="3789041"/>
            <a:ext cx="3124218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   787,8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508104" y="4725144"/>
            <a:ext cx="3146648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 2884,8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8104" y="5301208"/>
            <a:ext cx="3146648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Пенсионное обеспечение 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124,8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179512" y="4751895"/>
            <a:ext cx="2952328" cy="83734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 (работ) и компенсации затрат государства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14,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5482952" y="5877272"/>
            <a:ext cx="3168352" cy="576064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5508104" y="4293096"/>
            <a:ext cx="3149370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 15,0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1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2021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Доходы бюджета                                   9 753,9 тыс. рублей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Расходы бюджета                                 9 753,9 тыс. рублей</a:t>
            </a:r>
            <a:endParaRPr lang="ru-RU" sz="1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952328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5106,0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2204864"/>
            <a:ext cx="2952328" cy="479721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  60,6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2828602"/>
            <a:ext cx="2952328" cy="384375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имущество 3851,6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380332"/>
            <a:ext cx="2952328" cy="35933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 29,2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3838419"/>
            <a:ext cx="2952328" cy="81471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72,0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5661249"/>
            <a:ext cx="2952328" cy="576063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29,2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6330462"/>
            <a:ext cx="2952328" cy="41090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589,9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8104" y="1679322"/>
            <a:ext cx="316835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5867,2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8104" y="2420888"/>
            <a:ext cx="316835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215,6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8104" y="2958756"/>
            <a:ext cx="3168352" cy="59755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379,1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508104" y="3645024"/>
            <a:ext cx="3146648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 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497252" y="4221088"/>
            <a:ext cx="316835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   807,2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508104" y="5085184"/>
            <a:ext cx="3146648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 2310,0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8104" y="5540614"/>
            <a:ext cx="3146648" cy="480674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Пенсионное обеспечение 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129,8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5497252" y="6165304"/>
            <a:ext cx="3179204" cy="47840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179512" y="4751895"/>
            <a:ext cx="2952328" cy="83734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 (работ) и компенсации затрат государства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5508104" y="4725144"/>
            <a:ext cx="3146648" cy="28803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 15,0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58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8367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, формируемые в рамках муниципальных программ Грушево-Дубовского сельского поселения, и непрограммные 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45400536"/>
              </p:ext>
            </p:extLst>
          </p:nvPr>
        </p:nvGraphicFramePr>
        <p:xfrm>
          <a:off x="179512" y="1464018"/>
          <a:ext cx="2903984" cy="362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34143365"/>
              </p:ext>
            </p:extLst>
          </p:nvPr>
        </p:nvGraphicFramePr>
        <p:xfrm>
          <a:off x="3083496" y="1483042"/>
          <a:ext cx="3168352" cy="353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966624094"/>
              </p:ext>
            </p:extLst>
          </p:nvPr>
        </p:nvGraphicFramePr>
        <p:xfrm>
          <a:off x="6240016" y="1452210"/>
          <a:ext cx="2903984" cy="356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02786" y="5254490"/>
            <a:ext cx="605451" cy="402437"/>
            <a:chOff x="-74979" y="514436"/>
            <a:chExt cx="2219809" cy="23042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-74979" y="514436"/>
              <a:ext cx="2219809" cy="2304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34993" y="786157"/>
              <a:ext cx="1279890" cy="1760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19672" y="521219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расходы бюджета, формируемые в рамках муниципальных программ Грушево-Дубовского сельского поселения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75103" y="6093296"/>
            <a:ext cx="605451" cy="40243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688282" y="6067902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епрограммные расходы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999bb3f3d7c8[1].jpg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sp>
        <p:nvSpPr>
          <p:cNvPr id="2" name="Овальная выноска 1"/>
          <p:cNvSpPr/>
          <p:nvPr/>
        </p:nvSpPr>
        <p:spPr>
          <a:xfrm>
            <a:off x="1580554" y="1536308"/>
            <a:ext cx="1132558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2019год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4690864" y="1589573"/>
            <a:ext cx="1178768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2020год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7440488" y="1477289"/>
            <a:ext cx="1235968" cy="71917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644672752"/>
              </p:ext>
            </p:extLst>
          </p:nvPr>
        </p:nvGraphicFramePr>
        <p:xfrm>
          <a:off x="431540" y="1628800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83671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 общий объем расходов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3960" y="116632"/>
            <a:ext cx="648072" cy="504056"/>
          </a:xfrm>
          <a:prstGeom prst="rect">
            <a:avLst/>
          </a:prstGeom>
        </p:spPr>
      </p:pic>
      <p:pic>
        <p:nvPicPr>
          <p:cNvPr id="12" name="Рисунок 11" descr="09344a18037c1c3bbd6f96e89438d90f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36296" y="1340768"/>
            <a:ext cx="1584176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858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140968"/>
            <a:ext cx="2520280" cy="2232248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589726"/>
              </p:ext>
            </p:extLst>
          </p:nvPr>
        </p:nvGraphicFramePr>
        <p:xfrm>
          <a:off x="179512" y="1340768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11760" y="836712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3150849"/>
              </p:ext>
            </p:extLst>
          </p:nvPr>
        </p:nvGraphicFramePr>
        <p:xfrm>
          <a:off x="165967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7824" y="69959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политика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8" y="2636912"/>
            <a:ext cx="2754526" cy="23762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56200396"/>
              </p:ext>
            </p:extLst>
          </p:nvPr>
        </p:nvGraphicFramePr>
        <p:xfrm>
          <a:off x="539552" y="1928802"/>
          <a:ext cx="8136904" cy="4524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832840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территории от чрезвычайных ситуаций, обеспечение пожарной безопасности и безопасности людей на водных объектах»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803</Words>
  <Application>Microsoft Office PowerPoint</Application>
  <PresentationFormat>Экран (4:3)</PresentationFormat>
  <Paragraphs>179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42</cp:revision>
  <dcterms:modified xsi:type="dcterms:W3CDTF">2019-01-21T21:19:12Z</dcterms:modified>
</cp:coreProperties>
</file>